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67" r:id="rId5"/>
    <p:sldId id="369" r:id="rId6"/>
    <p:sldId id="455" r:id="rId7"/>
    <p:sldId id="295" r:id="rId8"/>
    <p:sldId id="454" r:id="rId9"/>
    <p:sldId id="457" r:id="rId10"/>
    <p:sldId id="458" r:id="rId11"/>
    <p:sldId id="459" r:id="rId12"/>
    <p:sldId id="460" r:id="rId13"/>
    <p:sldId id="456" r:id="rId14"/>
    <p:sldId id="352" r:id="rId15"/>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67"/>
            <p14:sldId id="369"/>
            <p14:sldId id="455"/>
            <p14:sldId id="295"/>
            <p14:sldId id="454"/>
            <p14:sldId id="457"/>
            <p14:sldId id="458"/>
            <p14:sldId id="459"/>
            <p14:sldId id="460"/>
            <p14:sldId id="456"/>
            <p14:sldId id="35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0F46"/>
    <a:srgbClr val="F2B8D8"/>
    <a:srgbClr val="EB7BBE"/>
    <a:srgbClr val="FFD629"/>
    <a:srgbClr val="4F4C37"/>
    <a:srgbClr val="1E497D"/>
    <a:srgbClr val="8F999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68D13-A15E-564E-8978-C1FF607FC817}" v="24" dt="2026-03-13T06:00:32.130"/>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535" autoAdjust="0"/>
  </p:normalViewPr>
  <p:slideViewPr>
    <p:cSldViewPr snapToObjects="1">
      <p:cViewPr varScale="1">
        <p:scale>
          <a:sx n="106" d="100"/>
          <a:sy n="106" d="100"/>
        </p:scale>
        <p:origin x="73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onne Irwin" userId="4d84aa76-385b-402e-8c53-eb6bf62e482c" providerId="ADAL" clId="{DA643205-072E-5B08-8890-6DD809D0E249}"/>
    <pc:docChg chg="undo custSel addSld delSld modSld sldOrd modSection">
      <pc:chgData name="Evonne Irwin" userId="4d84aa76-385b-402e-8c53-eb6bf62e482c" providerId="ADAL" clId="{DA643205-072E-5B08-8890-6DD809D0E249}" dt="2026-03-13T06:00:34.168" v="891" actId="20577"/>
      <pc:docMkLst>
        <pc:docMk/>
      </pc:docMkLst>
      <pc:sldChg chg="modSp mod">
        <pc:chgData name="Evonne Irwin" userId="4d84aa76-385b-402e-8c53-eb6bf62e482c" providerId="ADAL" clId="{DA643205-072E-5B08-8890-6DD809D0E249}" dt="2026-03-13T05:22:09.152" v="811" actId="20577"/>
        <pc:sldMkLst>
          <pc:docMk/>
          <pc:sldMk cId="2028119111" sldId="295"/>
        </pc:sldMkLst>
        <pc:spChg chg="mod">
          <ac:chgData name="Evonne Irwin" userId="4d84aa76-385b-402e-8c53-eb6bf62e482c" providerId="ADAL" clId="{DA643205-072E-5B08-8890-6DD809D0E249}" dt="2026-03-13T05:22:09.152" v="811" actId="20577"/>
          <ac:spMkLst>
            <pc:docMk/>
            <pc:sldMk cId="2028119111" sldId="295"/>
            <ac:spMk id="5" creationId="{6531B94B-C53F-3375-1398-28DCD8B950EF}"/>
          </ac:spMkLst>
        </pc:spChg>
        <pc:spChg chg="mod">
          <ac:chgData name="Evonne Irwin" userId="4d84aa76-385b-402e-8c53-eb6bf62e482c" providerId="ADAL" clId="{DA643205-072E-5B08-8890-6DD809D0E249}" dt="2026-03-13T05:22:01.372" v="810" actId="20577"/>
          <ac:spMkLst>
            <pc:docMk/>
            <pc:sldMk cId="2028119111" sldId="295"/>
            <ac:spMk id="6" creationId="{5464F4CD-91F8-66EF-AC66-A6C17BB763AC}"/>
          </ac:spMkLst>
        </pc:spChg>
      </pc:sldChg>
      <pc:sldChg chg="addSp delSp modSp mod">
        <pc:chgData name="Evonne Irwin" userId="4d84aa76-385b-402e-8c53-eb6bf62e482c" providerId="ADAL" clId="{DA643205-072E-5B08-8890-6DD809D0E249}" dt="2026-03-13T05:45:24.403" v="869" actId="478"/>
        <pc:sldMkLst>
          <pc:docMk/>
          <pc:sldMk cId="2048772096" sldId="352"/>
        </pc:sldMkLst>
        <pc:spChg chg="del">
          <ac:chgData name="Evonne Irwin" userId="4d84aa76-385b-402e-8c53-eb6bf62e482c" providerId="ADAL" clId="{DA643205-072E-5B08-8890-6DD809D0E249}" dt="2026-03-13T05:45:18.122" v="868" actId="478"/>
          <ac:spMkLst>
            <pc:docMk/>
            <pc:sldMk cId="2048772096" sldId="352"/>
            <ac:spMk id="3" creationId="{73E769B0-AF6E-2813-5486-E2A42A58BD6C}"/>
          </ac:spMkLst>
        </pc:spChg>
        <pc:spChg chg="add del mod">
          <ac:chgData name="Evonne Irwin" userId="4d84aa76-385b-402e-8c53-eb6bf62e482c" providerId="ADAL" clId="{DA643205-072E-5B08-8890-6DD809D0E249}" dt="2026-03-13T05:45:24.403" v="869" actId="478"/>
          <ac:spMkLst>
            <pc:docMk/>
            <pc:sldMk cId="2048772096" sldId="352"/>
            <ac:spMk id="5" creationId="{B439F500-84C0-3513-F89E-778FBF0A90F6}"/>
          </ac:spMkLst>
        </pc:spChg>
      </pc:sldChg>
      <pc:sldChg chg="ord">
        <pc:chgData name="Evonne Irwin" userId="4d84aa76-385b-402e-8c53-eb6bf62e482c" providerId="ADAL" clId="{DA643205-072E-5B08-8890-6DD809D0E249}" dt="2026-03-13T05:19:19.721" v="788" actId="20578"/>
        <pc:sldMkLst>
          <pc:docMk/>
          <pc:sldMk cId="1897669915" sldId="367"/>
        </pc:sldMkLst>
      </pc:sldChg>
      <pc:sldChg chg="modSp mod ord">
        <pc:chgData name="Evonne Irwin" userId="4d84aa76-385b-402e-8c53-eb6bf62e482c" providerId="ADAL" clId="{DA643205-072E-5B08-8890-6DD809D0E249}" dt="2026-03-13T05:19:30.077" v="789" actId="20577"/>
        <pc:sldMkLst>
          <pc:docMk/>
          <pc:sldMk cId="2756944427" sldId="369"/>
        </pc:sldMkLst>
        <pc:spChg chg="mod">
          <ac:chgData name="Evonne Irwin" userId="4d84aa76-385b-402e-8c53-eb6bf62e482c" providerId="ADAL" clId="{DA643205-072E-5B08-8890-6DD809D0E249}" dt="2026-03-13T05:19:30.077" v="789" actId="20577"/>
          <ac:spMkLst>
            <pc:docMk/>
            <pc:sldMk cId="2756944427" sldId="369"/>
            <ac:spMk id="2" creationId="{65E9D04D-FE94-49B2-A4AE-4E60228850E6}"/>
          </ac:spMkLst>
        </pc:spChg>
      </pc:sldChg>
      <pc:sldChg chg="modSp mod ord">
        <pc:chgData name="Evonne Irwin" userId="4d84aa76-385b-402e-8c53-eb6bf62e482c" providerId="ADAL" clId="{DA643205-072E-5B08-8890-6DD809D0E249}" dt="2026-03-13T05:20:15.502" v="790" actId="113"/>
        <pc:sldMkLst>
          <pc:docMk/>
          <pc:sldMk cId="1864502004" sldId="455"/>
        </pc:sldMkLst>
        <pc:spChg chg="mod">
          <ac:chgData name="Evonne Irwin" userId="4d84aa76-385b-402e-8c53-eb6bf62e482c" providerId="ADAL" clId="{DA643205-072E-5B08-8890-6DD809D0E249}" dt="2026-03-13T05:20:15.502" v="790" actId="113"/>
          <ac:spMkLst>
            <pc:docMk/>
            <pc:sldMk cId="1864502004" sldId="455"/>
            <ac:spMk id="3" creationId="{2B4D1947-891A-85C1-023F-659CE2740317}"/>
          </ac:spMkLst>
        </pc:spChg>
      </pc:sldChg>
      <pc:sldChg chg="modSp mod ord">
        <pc:chgData name="Evonne Irwin" userId="4d84aa76-385b-402e-8c53-eb6bf62e482c" providerId="ADAL" clId="{DA643205-072E-5B08-8890-6DD809D0E249}" dt="2026-03-13T05:42:31.363" v="867" actId="6549"/>
        <pc:sldMkLst>
          <pc:docMk/>
          <pc:sldMk cId="378947248" sldId="456"/>
        </pc:sldMkLst>
        <pc:spChg chg="mod">
          <ac:chgData name="Evonne Irwin" userId="4d84aa76-385b-402e-8c53-eb6bf62e482c" providerId="ADAL" clId="{DA643205-072E-5B08-8890-6DD809D0E249}" dt="2026-03-13T05:42:31.363" v="867" actId="6549"/>
          <ac:spMkLst>
            <pc:docMk/>
            <pc:sldMk cId="378947248" sldId="456"/>
            <ac:spMk id="3" creationId="{57490D79-2527-5D20-9C0E-0AF1225FF925}"/>
          </ac:spMkLst>
        </pc:spChg>
        <pc:spChg chg="mod">
          <ac:chgData name="Evonne Irwin" userId="4d84aa76-385b-402e-8c53-eb6bf62e482c" providerId="ADAL" clId="{DA643205-072E-5B08-8890-6DD809D0E249}" dt="2026-03-12T05:05:41.476" v="783" actId="20577"/>
          <ac:spMkLst>
            <pc:docMk/>
            <pc:sldMk cId="378947248" sldId="456"/>
            <ac:spMk id="5" creationId="{062BDC0A-56E9-0156-E7F9-27C078489B61}"/>
          </ac:spMkLst>
        </pc:spChg>
      </pc:sldChg>
      <pc:sldChg chg="addSp delSp modSp add mod modClrScheme chgLayout">
        <pc:chgData name="Evonne Irwin" userId="4d84aa76-385b-402e-8c53-eb6bf62e482c" providerId="ADAL" clId="{DA643205-072E-5B08-8890-6DD809D0E249}" dt="2026-03-13T05:27:08.219" v="821" actId="20577"/>
        <pc:sldMkLst>
          <pc:docMk/>
          <pc:sldMk cId="1518056614" sldId="457"/>
        </pc:sldMkLst>
        <pc:spChg chg="mod">
          <ac:chgData name="Evonne Irwin" userId="4d84aa76-385b-402e-8c53-eb6bf62e482c" providerId="ADAL" clId="{DA643205-072E-5B08-8890-6DD809D0E249}" dt="2026-03-12T03:17:47.093" v="463" actId="20577"/>
          <ac:spMkLst>
            <pc:docMk/>
            <pc:sldMk cId="1518056614" sldId="457"/>
            <ac:spMk id="2" creationId="{742128EC-01DB-68CB-6B89-07CE0D52E7FB}"/>
          </ac:spMkLst>
        </pc:spChg>
        <pc:spChg chg="del mod">
          <ac:chgData name="Evonne Irwin" userId="4d84aa76-385b-402e-8c53-eb6bf62e482c" providerId="ADAL" clId="{DA643205-072E-5B08-8890-6DD809D0E249}" dt="2026-03-12T03:08:36.508" v="34" actId="931"/>
          <ac:spMkLst>
            <pc:docMk/>
            <pc:sldMk cId="1518056614" sldId="457"/>
            <ac:spMk id="3" creationId="{E8D99E95-9F45-9968-D41D-80DAB48D0FC3}"/>
          </ac:spMkLst>
        </pc:spChg>
        <pc:spChg chg="mod">
          <ac:chgData name="Evonne Irwin" userId="4d84aa76-385b-402e-8c53-eb6bf62e482c" providerId="ADAL" clId="{DA643205-072E-5B08-8890-6DD809D0E249}" dt="2026-03-12T03:08:50.917" v="37" actId="26606"/>
          <ac:spMkLst>
            <pc:docMk/>
            <pc:sldMk cId="1518056614" sldId="457"/>
            <ac:spMk id="5" creationId="{51CB04F6-63D4-FCCA-A5CD-D2B5076328A8}"/>
          </ac:spMkLst>
        </pc:spChg>
        <pc:spChg chg="add mod">
          <ac:chgData name="Evonne Irwin" userId="4d84aa76-385b-402e-8c53-eb6bf62e482c" providerId="ADAL" clId="{DA643205-072E-5B08-8890-6DD809D0E249}" dt="2026-03-13T05:27:08.219" v="821" actId="20577"/>
          <ac:spMkLst>
            <pc:docMk/>
            <pc:sldMk cId="1518056614" sldId="457"/>
            <ac:spMk id="12" creationId="{73A68301-92BB-EFF3-00D1-3B99ED379E61}"/>
          </ac:spMkLst>
        </pc:spChg>
        <pc:spChg chg="add mod">
          <ac:chgData name="Evonne Irwin" userId="4d84aa76-385b-402e-8c53-eb6bf62e482c" providerId="ADAL" clId="{DA643205-072E-5B08-8890-6DD809D0E249}" dt="2026-03-12T03:08:50.917" v="37" actId="26606"/>
          <ac:spMkLst>
            <pc:docMk/>
            <pc:sldMk cId="1518056614" sldId="457"/>
            <ac:spMk id="14" creationId="{8D29446E-2C33-A7EB-A5C8-304B7A079401}"/>
          </ac:spMkLst>
        </pc:spChg>
        <pc:picChg chg="add mod ord">
          <ac:chgData name="Evonne Irwin" userId="4d84aa76-385b-402e-8c53-eb6bf62e482c" providerId="ADAL" clId="{DA643205-072E-5B08-8890-6DD809D0E249}" dt="2026-03-12T03:08:50.917" v="37" actId="26606"/>
          <ac:picMkLst>
            <pc:docMk/>
            <pc:sldMk cId="1518056614" sldId="457"/>
            <ac:picMk id="7" creationId="{5FF3340A-B5C1-2639-A18B-97C14DA5EB84}"/>
          </ac:picMkLst>
        </pc:picChg>
      </pc:sldChg>
      <pc:sldChg chg="addSp delSp modSp add del mod">
        <pc:chgData name="Evonne Irwin" userId="4d84aa76-385b-402e-8c53-eb6bf62e482c" providerId="ADAL" clId="{DA643205-072E-5B08-8890-6DD809D0E249}" dt="2026-03-12T03:06:38.299" v="8"/>
        <pc:sldMkLst>
          <pc:docMk/>
          <pc:sldMk cId="3605436016" sldId="457"/>
        </pc:sldMkLst>
        <pc:spChg chg="del">
          <ac:chgData name="Evonne Irwin" userId="4d84aa76-385b-402e-8c53-eb6bf62e482c" providerId="ADAL" clId="{DA643205-072E-5B08-8890-6DD809D0E249}" dt="2026-03-12T03:06:20.099" v="5" actId="478"/>
          <ac:spMkLst>
            <pc:docMk/>
            <pc:sldMk cId="3605436016" sldId="457"/>
            <ac:spMk id="2" creationId="{21746AD0-EEDE-4541-F7CC-D64AC7E5CCA0}"/>
          </ac:spMkLst>
        </pc:spChg>
        <pc:spChg chg="del mod">
          <ac:chgData name="Evonne Irwin" userId="4d84aa76-385b-402e-8c53-eb6bf62e482c" providerId="ADAL" clId="{DA643205-072E-5B08-8890-6DD809D0E249}" dt="2026-03-12T03:05:25.527" v="3"/>
          <ac:spMkLst>
            <pc:docMk/>
            <pc:sldMk cId="3605436016" sldId="457"/>
            <ac:spMk id="3" creationId="{9D3042A8-164E-62AD-6D78-561A685E4741}"/>
          </ac:spMkLst>
        </pc:spChg>
        <pc:spChg chg="add del mod">
          <ac:chgData name="Evonne Irwin" userId="4d84aa76-385b-402e-8c53-eb6bf62e482c" providerId="ADAL" clId="{DA643205-072E-5B08-8890-6DD809D0E249}" dt="2026-03-12T03:06:26.042" v="6" actId="478"/>
          <ac:spMkLst>
            <pc:docMk/>
            <pc:sldMk cId="3605436016" sldId="457"/>
            <ac:spMk id="8" creationId="{D82B0B86-2ED1-8660-371C-703A81430D5E}"/>
          </ac:spMkLst>
        </pc:spChg>
        <pc:graphicFrameChg chg="add mod">
          <ac:chgData name="Evonne Irwin" userId="4d84aa76-385b-402e-8c53-eb6bf62e482c" providerId="ADAL" clId="{DA643205-072E-5B08-8890-6DD809D0E249}" dt="2026-03-12T03:06:38.299" v="8"/>
          <ac:graphicFrameMkLst>
            <pc:docMk/>
            <pc:sldMk cId="3605436016" sldId="457"/>
            <ac:graphicFrameMk id="6" creationId="{5FA5B5B4-5BCB-B71B-9D80-A9BD892DD2CE}"/>
          </ac:graphicFrameMkLst>
        </pc:graphicFrameChg>
      </pc:sldChg>
      <pc:sldChg chg="addSp delSp modSp add mod">
        <pc:chgData name="Evonne Irwin" userId="4d84aa76-385b-402e-8c53-eb6bf62e482c" providerId="ADAL" clId="{DA643205-072E-5B08-8890-6DD809D0E249}" dt="2026-03-13T05:28:20.997" v="823" actId="1076"/>
        <pc:sldMkLst>
          <pc:docMk/>
          <pc:sldMk cId="4130074463" sldId="458"/>
        </pc:sldMkLst>
        <pc:spChg chg="mod">
          <ac:chgData name="Evonne Irwin" userId="4d84aa76-385b-402e-8c53-eb6bf62e482c" providerId="ADAL" clId="{DA643205-072E-5B08-8890-6DD809D0E249}" dt="2026-03-12T03:18:04.898" v="484" actId="20577"/>
          <ac:spMkLst>
            <pc:docMk/>
            <pc:sldMk cId="4130074463" sldId="458"/>
            <ac:spMk id="2" creationId="{3EF5C383-5A95-7AA4-7436-F6259146C8B9}"/>
          </ac:spMkLst>
        </pc:spChg>
        <pc:spChg chg="del mod">
          <ac:chgData name="Evonne Irwin" userId="4d84aa76-385b-402e-8c53-eb6bf62e482c" providerId="ADAL" clId="{DA643205-072E-5B08-8890-6DD809D0E249}" dt="2026-03-12T03:12:21.891" v="187" actId="931"/>
          <ac:spMkLst>
            <pc:docMk/>
            <pc:sldMk cId="4130074463" sldId="458"/>
            <ac:spMk id="3" creationId="{C22C3308-293B-D632-CB3D-94DF688B400A}"/>
          </ac:spMkLst>
        </pc:spChg>
        <pc:spChg chg="add mod">
          <ac:chgData name="Evonne Irwin" userId="4d84aa76-385b-402e-8c53-eb6bf62e482c" providerId="ADAL" clId="{DA643205-072E-5B08-8890-6DD809D0E249}" dt="2026-03-13T05:28:20.997" v="823" actId="1076"/>
          <ac:spMkLst>
            <pc:docMk/>
            <pc:sldMk cId="4130074463" sldId="458"/>
            <ac:spMk id="8" creationId="{00E95827-0463-2F20-B3A2-BEE048BA242D}"/>
          </ac:spMkLst>
        </pc:spChg>
        <pc:picChg chg="add mod ord">
          <ac:chgData name="Evonne Irwin" userId="4d84aa76-385b-402e-8c53-eb6bf62e482c" providerId="ADAL" clId="{DA643205-072E-5B08-8890-6DD809D0E249}" dt="2026-03-12T03:12:42.524" v="191" actId="1076"/>
          <ac:picMkLst>
            <pc:docMk/>
            <pc:sldMk cId="4130074463" sldId="458"/>
            <ac:picMk id="7" creationId="{EBAD2381-5DA1-4AE4-3CC0-9066A0DD2220}"/>
          </ac:picMkLst>
        </pc:picChg>
      </pc:sldChg>
      <pc:sldChg chg="addSp delSp modSp add mod">
        <pc:chgData name="Evonne Irwin" userId="4d84aa76-385b-402e-8c53-eb6bf62e482c" providerId="ADAL" clId="{DA643205-072E-5B08-8890-6DD809D0E249}" dt="2026-03-13T05:59:53.552" v="886" actId="6549"/>
        <pc:sldMkLst>
          <pc:docMk/>
          <pc:sldMk cId="3254434959" sldId="459"/>
        </pc:sldMkLst>
        <pc:spChg chg="mod">
          <ac:chgData name="Evonne Irwin" userId="4d84aa76-385b-402e-8c53-eb6bf62e482c" providerId="ADAL" clId="{DA643205-072E-5B08-8890-6DD809D0E249}" dt="2026-03-12T03:18:15.563" v="504" actId="20577"/>
          <ac:spMkLst>
            <pc:docMk/>
            <pc:sldMk cId="3254434959" sldId="459"/>
            <ac:spMk id="2" creationId="{58A0359A-0F5D-1D4D-A2EE-EDD48D874126}"/>
          </ac:spMkLst>
        </pc:spChg>
        <pc:spChg chg="add del mod">
          <ac:chgData name="Evonne Irwin" userId="4d84aa76-385b-402e-8c53-eb6bf62e482c" providerId="ADAL" clId="{DA643205-072E-5B08-8890-6DD809D0E249}" dt="2026-03-12T03:16:54.013" v="450" actId="931"/>
          <ac:spMkLst>
            <pc:docMk/>
            <pc:sldMk cId="3254434959" sldId="459"/>
            <ac:spMk id="6" creationId="{14A37FB7-B7BA-2467-7B36-E15A25C082E6}"/>
          </ac:spMkLst>
        </pc:spChg>
        <pc:spChg chg="mod">
          <ac:chgData name="Evonne Irwin" userId="4d84aa76-385b-402e-8c53-eb6bf62e482c" providerId="ADAL" clId="{DA643205-072E-5B08-8890-6DD809D0E249}" dt="2026-03-13T05:59:53.552" v="886" actId="6549"/>
          <ac:spMkLst>
            <pc:docMk/>
            <pc:sldMk cId="3254434959" sldId="459"/>
            <ac:spMk id="8" creationId="{6FB8723B-9449-A1CD-E202-55C067F3AC62}"/>
          </ac:spMkLst>
        </pc:spChg>
        <pc:spChg chg="add del mod">
          <ac:chgData name="Evonne Irwin" userId="4d84aa76-385b-402e-8c53-eb6bf62e482c" providerId="ADAL" clId="{DA643205-072E-5B08-8890-6DD809D0E249}" dt="2026-03-12T03:17:32.923" v="452" actId="931"/>
          <ac:spMkLst>
            <pc:docMk/>
            <pc:sldMk cId="3254434959" sldId="459"/>
            <ac:spMk id="12" creationId="{A1DF64A8-4F43-94A0-154E-77A63DA176BA}"/>
          </ac:spMkLst>
        </pc:spChg>
        <pc:picChg chg="del">
          <ac:chgData name="Evonne Irwin" userId="4d84aa76-385b-402e-8c53-eb6bf62e482c" providerId="ADAL" clId="{DA643205-072E-5B08-8890-6DD809D0E249}" dt="2026-03-12T03:16:36.593" v="449" actId="478"/>
          <ac:picMkLst>
            <pc:docMk/>
            <pc:sldMk cId="3254434959" sldId="459"/>
            <ac:picMk id="7" creationId="{D2B039AD-6367-8335-7C1E-503E534FAA9A}"/>
          </ac:picMkLst>
        </pc:picChg>
        <pc:picChg chg="add del mod ord">
          <ac:chgData name="Evonne Irwin" userId="4d84aa76-385b-402e-8c53-eb6bf62e482c" providerId="ADAL" clId="{DA643205-072E-5B08-8890-6DD809D0E249}" dt="2026-03-12T03:17:06.557" v="451" actId="478"/>
          <ac:picMkLst>
            <pc:docMk/>
            <pc:sldMk cId="3254434959" sldId="459"/>
            <ac:picMk id="10" creationId="{0ECF7453-6931-7758-7B77-E31169444D0D}"/>
          </ac:picMkLst>
        </pc:picChg>
        <pc:picChg chg="add mod ord">
          <ac:chgData name="Evonne Irwin" userId="4d84aa76-385b-402e-8c53-eb6bf62e482c" providerId="ADAL" clId="{DA643205-072E-5B08-8890-6DD809D0E249}" dt="2026-03-12T03:18:23.200" v="505" actId="1076"/>
          <ac:picMkLst>
            <pc:docMk/>
            <pc:sldMk cId="3254434959" sldId="459"/>
            <ac:picMk id="14" creationId="{A4113FE8-DE4F-2394-40E5-FF6A05B2F7FC}"/>
          </ac:picMkLst>
        </pc:picChg>
      </pc:sldChg>
      <pc:sldChg chg="addSp delSp modSp add mod ord">
        <pc:chgData name="Evonne Irwin" userId="4d84aa76-385b-402e-8c53-eb6bf62e482c" providerId="ADAL" clId="{DA643205-072E-5B08-8890-6DD809D0E249}" dt="2026-03-13T06:00:34.168" v="891" actId="20577"/>
        <pc:sldMkLst>
          <pc:docMk/>
          <pc:sldMk cId="2393789688" sldId="460"/>
        </pc:sldMkLst>
        <pc:spChg chg="mod">
          <ac:chgData name="Evonne Irwin" userId="4d84aa76-385b-402e-8c53-eb6bf62e482c" providerId="ADAL" clId="{DA643205-072E-5B08-8890-6DD809D0E249}" dt="2026-03-12T05:03:28.752" v="717" actId="20577"/>
          <ac:spMkLst>
            <pc:docMk/>
            <pc:sldMk cId="2393789688" sldId="460"/>
            <ac:spMk id="2" creationId="{87A5BD63-F8AB-BE6D-4BEA-66CD668780F7}"/>
          </ac:spMkLst>
        </pc:spChg>
        <pc:spChg chg="mod">
          <ac:chgData name="Evonne Irwin" userId="4d84aa76-385b-402e-8c53-eb6bf62e482c" providerId="ADAL" clId="{DA643205-072E-5B08-8890-6DD809D0E249}" dt="2026-03-12T05:05:46.907" v="784" actId="20577"/>
          <ac:spMkLst>
            <pc:docMk/>
            <pc:sldMk cId="2393789688" sldId="460"/>
            <ac:spMk id="5" creationId="{4E475A08-9995-E255-AC3E-C375FB1F01C8}"/>
          </ac:spMkLst>
        </pc:spChg>
        <pc:spChg chg="add del mod">
          <ac:chgData name="Evonne Irwin" userId="4d84aa76-385b-402e-8c53-eb6bf62e482c" providerId="ADAL" clId="{DA643205-072E-5B08-8890-6DD809D0E249}" dt="2026-03-12T05:02:59.735" v="703" actId="931"/>
          <ac:spMkLst>
            <pc:docMk/>
            <pc:sldMk cId="2393789688" sldId="460"/>
            <ac:spMk id="6" creationId="{67CE64D1-61A6-9D8C-B6D4-20B984CDEB65}"/>
          </ac:spMkLst>
        </pc:spChg>
        <pc:spChg chg="mod">
          <ac:chgData name="Evonne Irwin" userId="4d84aa76-385b-402e-8c53-eb6bf62e482c" providerId="ADAL" clId="{DA643205-072E-5B08-8890-6DD809D0E249}" dt="2026-03-13T06:00:34.168" v="891" actId="20577"/>
          <ac:spMkLst>
            <pc:docMk/>
            <pc:sldMk cId="2393789688" sldId="460"/>
            <ac:spMk id="8" creationId="{B457289C-248C-ED8A-CD2E-21C6BAA23050}"/>
          </ac:spMkLst>
        </pc:spChg>
        <pc:spChg chg="add mod">
          <ac:chgData name="Evonne Irwin" userId="4d84aa76-385b-402e-8c53-eb6bf62e482c" providerId="ADAL" clId="{DA643205-072E-5B08-8890-6DD809D0E249}" dt="2026-03-12T05:05:52.420" v="786" actId="767"/>
          <ac:spMkLst>
            <pc:docMk/>
            <pc:sldMk cId="2393789688" sldId="460"/>
            <ac:spMk id="11" creationId="{7F6F675B-222A-A9B3-DD71-647D1BBBE91C}"/>
          </ac:spMkLst>
        </pc:spChg>
        <pc:picChg chg="del">
          <ac:chgData name="Evonne Irwin" userId="4d84aa76-385b-402e-8c53-eb6bf62e482c" providerId="ADAL" clId="{DA643205-072E-5B08-8890-6DD809D0E249}" dt="2026-03-12T05:02:45.213" v="702" actId="478"/>
          <ac:picMkLst>
            <pc:docMk/>
            <pc:sldMk cId="2393789688" sldId="460"/>
            <ac:picMk id="7" creationId="{24547F4E-3B28-B55C-6BBB-EEA093314733}"/>
          </ac:picMkLst>
        </pc:picChg>
        <pc:picChg chg="add mod ord">
          <ac:chgData name="Evonne Irwin" userId="4d84aa76-385b-402e-8c53-eb6bf62e482c" providerId="ADAL" clId="{DA643205-072E-5B08-8890-6DD809D0E249}" dt="2026-03-12T05:03:10.885" v="705" actId="1076"/>
          <ac:picMkLst>
            <pc:docMk/>
            <pc:sldMk cId="2393789688" sldId="460"/>
            <ac:picMk id="10" creationId="{46AE21BF-AE16-E26D-9B58-FF2BE166F8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13/3/2026</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13/3/2026</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GB"/>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GB"/>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GB"/>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GB"/>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GB"/>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GB"/>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p:nvPr>
        </p:nvSpPr>
        <p:spPr>
          <a:xfrm>
            <a:off x="7731687" y="342705"/>
            <a:ext cx="2055998" cy="2052000"/>
          </a:xfrm>
          <a:solidFill>
            <a:schemeClr val="accent2"/>
          </a:solidFill>
        </p:spPr>
        <p:txBody>
          <a:bodyPr lIns="144000" tIns="144000" rIns="144000" bIns="144000" anchor="b" anchorCtr="0"/>
          <a:lstStyle>
            <a:lvl1pPr marL="0">
              <a:lnSpc>
                <a:spcPct val="100000"/>
              </a:lnSpc>
              <a:spcAft>
                <a:spcPts val="0"/>
              </a:spcAft>
              <a:buFontTx/>
              <a:buNone/>
              <a:defRPr sz="20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group of people sitting in a room&#10;&#10;Description automatically generated">
            <a:extLst>
              <a:ext uri="{FF2B5EF4-FFF2-40B4-BE49-F238E27FC236}">
                <a16:creationId xmlns:a16="http://schemas.microsoft.com/office/drawing/2014/main" id="{B7A8CF39-FFA1-8E78-89A7-6CD404EE2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52704" y="343496"/>
            <a:ext cx="7844400" cy="6118504"/>
          </a:xfrm>
        </p:spPr>
        <p:txBody>
          <a:bodyPr anchor="ctr" anchorCtr="0"/>
          <a:lstStyle>
            <a:lvl1pPr algn="ctr">
              <a:defRPr>
                <a:solidFill>
                  <a:srgbClr val="C00000"/>
                </a:solidFill>
              </a:defRPr>
            </a:lvl1pPr>
          </a:lstStyle>
          <a:p>
            <a:r>
              <a:rPr lang="en-AU" dirty="0"/>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2791524"/>
            <a:ext cx="3666846" cy="3668980"/>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34303" y="1567524"/>
            <a:ext cx="1222447"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Rectangle 2">
            <a:extLst>
              <a:ext uri="{FF2B5EF4-FFF2-40B4-BE49-F238E27FC236}">
                <a16:creationId xmlns:a16="http://schemas.microsoft.com/office/drawing/2014/main" id="{E526673D-C5EB-B111-F899-2755DF3B57EA}"/>
              </a:ext>
            </a:extLst>
          </p:cNvPr>
          <p:cNvSpPr/>
          <p:nvPr userDrawn="1"/>
        </p:nvSpPr>
        <p:spPr>
          <a:xfrm>
            <a:off x="8189904" y="340504"/>
            <a:ext cx="2444399" cy="2451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7104" y="342000"/>
            <a:ext cx="2437200" cy="2449524"/>
          </a:xfrm>
          <a:noFill/>
        </p:spPr>
        <p:txBody>
          <a:bodyPr lIns="144000" tIns="144000" rIns="144000" bIns="144000"/>
          <a:lstStyle>
            <a:lvl1pPr>
              <a:lnSpc>
                <a:spcPts val="2600"/>
              </a:lnSpc>
              <a:spcAft>
                <a:spcPts val="600"/>
              </a:spcAft>
              <a:defRPr sz="2400">
                <a:solidFill>
                  <a:srgbClr val="000F46"/>
                </a:solidFill>
              </a:defRPr>
            </a:lvl1pPr>
            <a:lvl2pPr marL="0" indent="0">
              <a:lnSpc>
                <a:spcPts val="1800"/>
              </a:lnSpc>
              <a:spcAft>
                <a:spcPts val="600"/>
              </a:spcAft>
              <a:buNone/>
              <a:defRPr sz="1600">
                <a:solidFill>
                  <a:srgbClr val="000F46"/>
                </a:solidFill>
              </a:defRPr>
            </a:lvl2pPr>
            <a:lvl3pPr marL="0" indent="0">
              <a:lnSpc>
                <a:spcPts val="1400"/>
              </a:lnSpc>
              <a:spcAft>
                <a:spcPts val="600"/>
              </a:spcAft>
              <a:buNone/>
              <a:defRPr sz="1200">
                <a:solidFill>
                  <a:srgbClr val="000F46"/>
                </a:solidFill>
              </a:defRPr>
            </a:lvl3pPr>
            <a:lvl4pPr marL="0" indent="0">
              <a:lnSpc>
                <a:spcPts val="1400"/>
              </a:lnSpc>
              <a:spcAft>
                <a:spcPts val="600"/>
              </a:spcAft>
              <a:buNone/>
              <a:defRPr sz="1200">
                <a:solidFill>
                  <a:srgbClr val="000F46"/>
                </a:solidFill>
              </a:defRPr>
            </a:lvl4pPr>
            <a:lvl5pPr marL="0" indent="0">
              <a:lnSpc>
                <a:spcPts val="1400"/>
              </a:lnSpc>
              <a:spcAft>
                <a:spcPts val="600"/>
              </a:spcAft>
              <a:buNone/>
              <a:defRPr sz="1200">
                <a:solidFill>
                  <a:srgbClr val="000F46"/>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90001199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rgbClr val="000F46"/>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p:nvPr>
        </p:nvSpPr>
        <p:spPr>
          <a:xfrm>
            <a:off x="7731687" y="342705"/>
            <a:ext cx="2055998" cy="2052000"/>
          </a:xfrm>
          <a:solidFill>
            <a:srgbClr val="ABC1A7"/>
          </a:solidFill>
        </p:spPr>
        <p:txBody>
          <a:bodyPr lIns="144000" tIns="144000" rIns="144000" bIns="144000" anchor="b" anchorCtr="0"/>
          <a:lstStyle>
            <a:lvl1pPr marL="0">
              <a:lnSpc>
                <a:spcPct val="100000"/>
              </a:lnSpc>
              <a:spcAft>
                <a:spcPts val="0"/>
              </a:spcAft>
              <a:buFontTx/>
              <a:buNone/>
              <a:defRPr sz="20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_Divider_with image1_style2">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14E04263-7C25-C471-2758-2CDD898FA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35154" y="340504"/>
            <a:ext cx="7844400" cy="6118504"/>
          </a:xfrm>
        </p:spPr>
        <p:txBody>
          <a:bodyPr anchor="ctr" anchorCtr="0"/>
          <a:lstStyle>
            <a:lvl1pPr algn="ctr">
              <a:defRPr>
                <a:solidFill>
                  <a:srgbClr val="C00000"/>
                </a:solidFill>
              </a:defRPr>
            </a:lvl1pPr>
          </a:lstStyle>
          <a:p>
            <a:r>
              <a:rPr lang="en-AU" dirty="0"/>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2791524"/>
            <a:ext cx="3666846" cy="3668980"/>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34303" y="1567524"/>
            <a:ext cx="1222447"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Rectangle 2">
            <a:extLst>
              <a:ext uri="{FF2B5EF4-FFF2-40B4-BE49-F238E27FC236}">
                <a16:creationId xmlns:a16="http://schemas.microsoft.com/office/drawing/2014/main" id="{E526673D-C5EB-B111-F899-2755DF3B57EA}"/>
              </a:ext>
            </a:extLst>
          </p:cNvPr>
          <p:cNvSpPr/>
          <p:nvPr userDrawn="1"/>
        </p:nvSpPr>
        <p:spPr>
          <a:xfrm>
            <a:off x="8189904" y="340504"/>
            <a:ext cx="2444399" cy="245102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7104" y="342000"/>
            <a:ext cx="2437200" cy="2449524"/>
          </a:xfrm>
          <a:noFill/>
        </p:spPr>
        <p:txBody>
          <a:bodyPr lIns="144000" tIns="144000" rIns="144000" bIns="144000"/>
          <a:lstStyle>
            <a:lvl1pPr>
              <a:lnSpc>
                <a:spcPts val="2600"/>
              </a:lnSpc>
              <a:spcAft>
                <a:spcPts val="600"/>
              </a:spcAft>
              <a:defRPr sz="2400">
                <a:solidFill>
                  <a:srgbClr val="000F46"/>
                </a:solidFill>
              </a:defRPr>
            </a:lvl1pPr>
            <a:lvl2pPr marL="0" indent="0">
              <a:lnSpc>
                <a:spcPts val="1800"/>
              </a:lnSpc>
              <a:spcAft>
                <a:spcPts val="600"/>
              </a:spcAft>
              <a:buNone/>
              <a:defRPr sz="1600">
                <a:solidFill>
                  <a:srgbClr val="000F46"/>
                </a:solidFill>
              </a:defRPr>
            </a:lvl2pPr>
            <a:lvl3pPr marL="0" indent="0">
              <a:lnSpc>
                <a:spcPts val="1400"/>
              </a:lnSpc>
              <a:spcAft>
                <a:spcPts val="600"/>
              </a:spcAft>
              <a:buNone/>
              <a:defRPr sz="1200">
                <a:solidFill>
                  <a:srgbClr val="000F46"/>
                </a:solidFill>
              </a:defRPr>
            </a:lvl3pPr>
            <a:lvl4pPr marL="0" indent="0">
              <a:lnSpc>
                <a:spcPts val="1400"/>
              </a:lnSpc>
              <a:spcAft>
                <a:spcPts val="600"/>
              </a:spcAft>
              <a:buNone/>
              <a:defRPr sz="1200">
                <a:solidFill>
                  <a:srgbClr val="000F46"/>
                </a:solidFill>
              </a:defRPr>
            </a:lvl4pPr>
            <a:lvl5pPr marL="0" indent="0">
              <a:lnSpc>
                <a:spcPts val="1400"/>
              </a:lnSpc>
              <a:spcAft>
                <a:spcPts val="600"/>
              </a:spcAft>
              <a:buNone/>
              <a:defRPr sz="1200">
                <a:solidFill>
                  <a:srgbClr val="000F46"/>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27681250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GB"/>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44000" tIns="144000" rIns="144000" bIns="144000" anchor="b"/>
          <a:lstStyle>
            <a:lvl1pPr marL="0">
              <a:lnSpc>
                <a:spcPct val="100000"/>
              </a:lnSpc>
              <a:spcAft>
                <a:spcPts val="0"/>
              </a:spcAft>
              <a:buFontTx/>
              <a:buNone/>
              <a:defRPr sz="20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Divider_with image1_style2">
    <p:spTree>
      <p:nvGrpSpPr>
        <p:cNvPr id="1" name=""/>
        <p:cNvGrpSpPr/>
        <p:nvPr/>
      </p:nvGrpSpPr>
      <p:grpSpPr>
        <a:xfrm>
          <a:off x="0" y="0"/>
          <a:ext cx="0" cy="0"/>
          <a:chOff x="0" y="0"/>
          <a:chExt cx="0" cy="0"/>
        </a:xfrm>
      </p:grpSpPr>
      <p:pic>
        <p:nvPicPr>
          <p:cNvPr id="4" name="Picture 3" descr="People walking past a building with ivy on the side&#10;&#10;Description automatically generated">
            <a:extLst>
              <a:ext uri="{FF2B5EF4-FFF2-40B4-BE49-F238E27FC236}">
                <a16:creationId xmlns:a16="http://schemas.microsoft.com/office/drawing/2014/main" id="{0C2C8915-890D-81FC-0B54-3D9CDD487A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52704" y="344991"/>
            <a:ext cx="7844400" cy="6118504"/>
          </a:xfrm>
        </p:spPr>
        <p:txBody>
          <a:bodyPr anchor="ctr" anchorCtr="0"/>
          <a:lstStyle>
            <a:lvl1pPr algn="ctr">
              <a:defRPr>
                <a:solidFill>
                  <a:srgbClr val="C00000"/>
                </a:solidFill>
              </a:defRPr>
            </a:lvl1pPr>
          </a:lstStyle>
          <a:p>
            <a:r>
              <a:rPr lang="en-AU" dirty="0"/>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2791524"/>
            <a:ext cx="3666846" cy="3668980"/>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34303" y="1567524"/>
            <a:ext cx="1222447"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Rectangle 2">
            <a:extLst>
              <a:ext uri="{FF2B5EF4-FFF2-40B4-BE49-F238E27FC236}">
                <a16:creationId xmlns:a16="http://schemas.microsoft.com/office/drawing/2014/main" id="{E526673D-C5EB-B111-F899-2755DF3B57EA}"/>
              </a:ext>
            </a:extLst>
          </p:cNvPr>
          <p:cNvSpPr/>
          <p:nvPr userDrawn="1"/>
        </p:nvSpPr>
        <p:spPr>
          <a:xfrm>
            <a:off x="8189904" y="340504"/>
            <a:ext cx="2444399" cy="245102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7104" y="342000"/>
            <a:ext cx="2437200" cy="2449524"/>
          </a:xfrm>
          <a:solidFill>
            <a:srgbClr val="2C421D"/>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65811342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44000" tIns="144000" rIns="144000" bIns="144000" anchor="b" anchorCtr="0"/>
          <a:lstStyle>
            <a:lvl1pPr marL="0">
              <a:lnSpc>
                <a:spcPct val="100000"/>
              </a:lnSpc>
              <a:spcAft>
                <a:spcPts val="0"/>
              </a:spcAft>
              <a:buFontTx/>
              <a:buNone/>
              <a:defRPr sz="20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44000" tIns="144000" rIns="144000" bIns="144000" anchor="b" anchorCtr="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solidFill>
            <a:srgbClr val="73234B"/>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p:nvPr>
        </p:nvSpPr>
        <p:spPr>
          <a:xfrm>
            <a:off x="7731687" y="342705"/>
            <a:ext cx="2055998" cy="2052000"/>
          </a:xfrm>
          <a:solidFill>
            <a:srgbClr val="A84500"/>
          </a:solidFill>
        </p:spPr>
        <p:txBody>
          <a:bodyPr lIns="144000" tIns="144000" rIns="144000" bIns="144000" anchor="b"/>
          <a:lstStyle>
            <a:lvl1pPr marL="0">
              <a:lnSpc>
                <a:spcPct val="100000"/>
              </a:lnSpc>
              <a:spcAft>
                <a:spcPts val="0"/>
              </a:spcAft>
              <a:buFontTx/>
              <a:buNone/>
              <a:defRPr sz="20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GB"/>
              <a:t>Click to edit Master text styles</a:t>
            </a:r>
          </a:p>
          <a:p>
            <a:pPr lvl="1"/>
            <a:r>
              <a:rPr lang="en-GB"/>
              <a:t>Second level</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dirty="0"/>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2791524"/>
            <a:ext cx="3666846" cy="3668980"/>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34303" y="1567524"/>
            <a:ext cx="1222447"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Rectangle 2">
            <a:extLst>
              <a:ext uri="{FF2B5EF4-FFF2-40B4-BE49-F238E27FC236}">
                <a16:creationId xmlns:a16="http://schemas.microsoft.com/office/drawing/2014/main" id="{E526673D-C5EB-B111-F899-2755DF3B57EA}"/>
              </a:ext>
            </a:extLst>
          </p:cNvPr>
          <p:cNvSpPr/>
          <p:nvPr userDrawn="1"/>
        </p:nvSpPr>
        <p:spPr>
          <a:xfrm>
            <a:off x="8189904" y="340504"/>
            <a:ext cx="2444399" cy="245102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7104" y="342000"/>
            <a:ext cx="2437200"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GB"/>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44000" tIns="144000" rIns="144000" bIns="144000" anchor="b" anchorCtr="0"/>
          <a:lstStyle>
            <a:lvl1pPr marL="0">
              <a:lnSpc>
                <a:spcPct val="100000"/>
              </a:lnSpc>
              <a:spcAft>
                <a:spcPts val="0"/>
              </a:spcAft>
              <a:buFontTx/>
              <a:buNone/>
              <a:defRPr sz="20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2_Divider_with image1_style2">
    <p:spTree>
      <p:nvGrpSpPr>
        <p:cNvPr id="1" name=""/>
        <p:cNvGrpSpPr/>
        <p:nvPr/>
      </p:nvGrpSpPr>
      <p:grpSpPr>
        <a:xfrm>
          <a:off x="0" y="0"/>
          <a:ext cx="0" cy="0"/>
          <a:chOff x="0" y="0"/>
          <a:chExt cx="0" cy="0"/>
        </a:xfrm>
      </p:grpSpPr>
      <p:pic>
        <p:nvPicPr>
          <p:cNvPr id="4" name="Picture 3" descr="A building with a large building and a green field&#10;&#10;Description automatically generated with medium confidence">
            <a:extLst>
              <a:ext uri="{FF2B5EF4-FFF2-40B4-BE49-F238E27FC236}">
                <a16:creationId xmlns:a16="http://schemas.microsoft.com/office/drawing/2014/main" id="{E7D728B2-BA8A-D353-F5D2-D21C4E6E6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35154" y="369748"/>
            <a:ext cx="7844400" cy="6118504"/>
          </a:xfrm>
        </p:spPr>
        <p:txBody>
          <a:bodyPr anchor="ctr" anchorCtr="0"/>
          <a:lstStyle>
            <a:lvl1pPr algn="ctr">
              <a:defRPr>
                <a:solidFill>
                  <a:srgbClr val="C00000"/>
                </a:solidFill>
              </a:defRPr>
            </a:lvl1pPr>
          </a:lstStyle>
          <a:p>
            <a:r>
              <a:rPr lang="en-AU" dirty="0"/>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2791524"/>
            <a:ext cx="3666846" cy="3668980"/>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34303" y="1567524"/>
            <a:ext cx="1222447" cy="1224000"/>
          </a:xfrm>
          <a:solidFill>
            <a:srgbClr val="FFD629"/>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Rectangle 2">
            <a:extLst>
              <a:ext uri="{FF2B5EF4-FFF2-40B4-BE49-F238E27FC236}">
                <a16:creationId xmlns:a16="http://schemas.microsoft.com/office/drawing/2014/main" id="{E526673D-C5EB-B111-F899-2755DF3B57EA}"/>
              </a:ext>
            </a:extLst>
          </p:cNvPr>
          <p:cNvSpPr/>
          <p:nvPr userDrawn="1"/>
        </p:nvSpPr>
        <p:spPr>
          <a:xfrm>
            <a:off x="8189904" y="340504"/>
            <a:ext cx="2444399" cy="245102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7104" y="342000"/>
            <a:ext cx="2437200" cy="2449524"/>
          </a:xfrm>
          <a:solidFill>
            <a:srgbClr val="78000D"/>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55206665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GB"/>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GB"/>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GB"/>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44000" tIns="144000" rIns="144000" bIns="144000" anchor="b"/>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45"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GB"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3" r:id="rId25"/>
    <p:sldLayoutId id="2147483775" r:id="rId26"/>
    <p:sldLayoutId id="2147483747" r:id="rId27"/>
    <p:sldLayoutId id="2147483748" r:id="rId28"/>
    <p:sldLayoutId id="2147483778" r:id="rId29"/>
    <p:sldLayoutId id="2147483752" r:id="rId30"/>
    <p:sldLayoutId id="2147483753" r:id="rId31"/>
    <p:sldLayoutId id="2147483782" r:id="rId32"/>
    <p:sldLayoutId id="2147483757" r:id="rId33"/>
    <p:sldLayoutId id="2147483763" r:id="rId34"/>
    <p:sldLayoutId id="2147483765" r:id="rId35"/>
    <p:sldLayoutId id="2147483767" r:id="rId36"/>
    <p:sldLayoutId id="2147483742" r:id="rId37"/>
    <p:sldLayoutId id="2147483736" r:id="rId38"/>
    <p:sldLayoutId id="2147483740" r:id="rId39"/>
    <p:sldLayoutId id="2147483758" r:id="rId40"/>
    <p:sldLayoutId id="2147483784" r:id="rId41"/>
    <p:sldLayoutId id="2147483762" r:id="rId42"/>
    <p:sldLayoutId id="2147483654" r:id="rId43"/>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nimelb.service-now.com/sp?id=kb_article&amp;sys_id=cccf33e1c3677650a0901353e40131e6"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dirty="0"/>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3">
            <a:extLst>
              <a:ext uri="{FF2B5EF4-FFF2-40B4-BE49-F238E27FC236}">
                <a16:creationId xmlns:a16="http://schemas.microsoft.com/office/drawing/2014/main" id="{49A0DB09-8472-96F3-0E7A-0E1FBBD5BD84}"/>
              </a:ext>
            </a:extLst>
          </p:cNvPr>
          <p:cNvSpPr txBox="1"/>
          <p:nvPr/>
        </p:nvSpPr>
        <p:spPr>
          <a:xfrm>
            <a:off x="875420" y="1988840"/>
            <a:ext cx="10441160" cy="707758"/>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endParaRPr lang="en-AU" dirty="0"/>
          </a:p>
        </p:txBody>
      </p:sp>
    </p:spTree>
    <p:extLst>
      <p:ext uri="{BB962C8B-B14F-4D97-AF65-F5344CB8AC3E}">
        <p14:creationId xmlns:p14="http://schemas.microsoft.com/office/powerpoint/2010/main" val="189766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1820-2679-2AD7-37A1-4D815155D904}"/>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2BDC0A-56E9-0156-E7F9-27C078489B61}"/>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 Information session</a:t>
            </a:r>
          </a:p>
        </p:txBody>
      </p:sp>
      <p:sp>
        <p:nvSpPr>
          <p:cNvPr id="3" name="Content Placeholder 2">
            <a:extLst>
              <a:ext uri="{FF2B5EF4-FFF2-40B4-BE49-F238E27FC236}">
                <a16:creationId xmlns:a16="http://schemas.microsoft.com/office/drawing/2014/main" id="{57490D79-2527-5D20-9C0E-0AF1225FF925}"/>
              </a:ext>
            </a:extLst>
          </p:cNvPr>
          <p:cNvSpPr>
            <a:spLocks noGrp="1"/>
          </p:cNvSpPr>
          <p:nvPr>
            <p:ph sz="quarter" idx="14"/>
          </p:nvPr>
        </p:nvSpPr>
        <p:spPr>
          <a:xfrm>
            <a:off x="345600" y="1673806"/>
            <a:ext cx="10502928" cy="4467600"/>
          </a:xfrm>
        </p:spPr>
        <p:txBody>
          <a:bodyPr>
            <a:normAutofit/>
          </a:bodyPr>
          <a:lstStyle/>
          <a:p>
            <a:pPr marL="342900" lvl="0" indent="-342900">
              <a:buFont typeface="Arial" panose="020B0604020202020204" pitchFamily="34" charset="0"/>
              <a:buChar char="•"/>
            </a:pPr>
            <a:r>
              <a:rPr lang="en-AU" sz="2400" b="0" dirty="0"/>
              <a:t>Alignment</a:t>
            </a:r>
          </a:p>
          <a:p>
            <a:pPr marL="821700" lvl="3" indent="-342900"/>
            <a:r>
              <a:rPr lang="en-AU" b="0" dirty="0"/>
              <a:t>Policy and strategy</a:t>
            </a:r>
          </a:p>
          <a:p>
            <a:pPr marL="821700" lvl="3" indent="-342900"/>
            <a:r>
              <a:rPr lang="en-AU" dirty="0"/>
              <a:t>Your own interests/narrative as an educator</a:t>
            </a:r>
          </a:p>
          <a:p>
            <a:pPr marL="342900" lvl="2" indent="-342900"/>
            <a:r>
              <a:rPr lang="en-AU" b="0" dirty="0"/>
              <a:t>Scholarship</a:t>
            </a:r>
          </a:p>
          <a:p>
            <a:pPr marL="821700" lvl="3" indent="-342900"/>
            <a:r>
              <a:rPr lang="en-AU" dirty="0"/>
              <a:t>Provide evidence/rationale</a:t>
            </a:r>
          </a:p>
          <a:p>
            <a:pPr marL="342900" lvl="2" indent="-342900"/>
            <a:r>
              <a:rPr lang="en-AU" b="0" dirty="0"/>
              <a:t>Cla</a:t>
            </a:r>
            <a:r>
              <a:rPr lang="en-AU" dirty="0"/>
              <a:t>rity</a:t>
            </a:r>
          </a:p>
          <a:p>
            <a:pPr marL="342900" lvl="2" indent="-342900"/>
            <a:r>
              <a:rPr lang="en-AU" b="0" dirty="0"/>
              <a:t>Sustainability</a:t>
            </a:r>
          </a:p>
          <a:p>
            <a:pPr marL="342900" lvl="2" indent="-342900"/>
            <a:r>
              <a:rPr lang="en-AU" dirty="0"/>
              <a:t>Seek support</a:t>
            </a:r>
          </a:p>
          <a:p>
            <a:pPr marL="821700" lvl="3" indent="-342900"/>
            <a:r>
              <a:rPr lang="en-AU" b="0" dirty="0"/>
              <a:t>Colleagues</a:t>
            </a:r>
          </a:p>
          <a:p>
            <a:pPr marL="821700" lvl="3" indent="-342900"/>
            <a:r>
              <a:rPr lang="en-AU" dirty="0"/>
              <a:t>WCLA</a:t>
            </a:r>
            <a:endParaRPr lang="en-AU" b="0" dirty="0"/>
          </a:p>
        </p:txBody>
      </p:sp>
      <p:sp>
        <p:nvSpPr>
          <p:cNvPr id="2" name="Title 1">
            <a:extLst>
              <a:ext uri="{FF2B5EF4-FFF2-40B4-BE49-F238E27FC236}">
                <a16:creationId xmlns:a16="http://schemas.microsoft.com/office/drawing/2014/main" id="{308DC3DC-53D0-90F5-E8AF-95524E5407C4}"/>
              </a:ext>
            </a:extLst>
          </p:cNvPr>
          <p:cNvSpPr>
            <a:spLocks noGrp="1"/>
          </p:cNvSpPr>
          <p:nvPr>
            <p:ph type="title"/>
          </p:nvPr>
        </p:nvSpPr>
        <p:spPr>
          <a:xfrm>
            <a:off x="345600" y="342000"/>
            <a:ext cx="9695205" cy="531544"/>
          </a:xfrm>
        </p:spPr>
        <p:txBody>
          <a:bodyPr anchor="t">
            <a:normAutofit/>
          </a:bodyPr>
          <a:lstStyle/>
          <a:p>
            <a:r>
              <a:rPr lang="en-AU" dirty="0"/>
              <a:t>Giving yourself the best chance at success</a:t>
            </a:r>
          </a:p>
        </p:txBody>
      </p:sp>
      <p:sp>
        <p:nvSpPr>
          <p:cNvPr id="4" name="Slide Number Placeholder 3" hidden="1">
            <a:extLst>
              <a:ext uri="{FF2B5EF4-FFF2-40B4-BE49-F238E27FC236}">
                <a16:creationId xmlns:a16="http://schemas.microsoft.com/office/drawing/2014/main" id="{B78F3322-D221-66F0-9DA3-F795B5A9FAE3}"/>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10</a:t>
            </a:fld>
            <a:r>
              <a:rPr dirty="0"/>
              <a:t>]</a:t>
            </a:r>
            <a:endParaRPr lang="en-AU"/>
          </a:p>
        </p:txBody>
      </p:sp>
    </p:spTree>
    <p:extLst>
      <p:ext uri="{BB962C8B-B14F-4D97-AF65-F5344CB8AC3E}">
        <p14:creationId xmlns:p14="http://schemas.microsoft.com/office/powerpoint/2010/main" val="37894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60294-B3B0-CEE2-8C2B-B6928D1F61E1}"/>
              </a:ext>
            </a:extLst>
          </p:cNvPr>
          <p:cNvSpPr>
            <a:spLocks noGrp="1"/>
          </p:cNvSpPr>
          <p:nvPr>
            <p:ph type="title"/>
          </p:nvPr>
        </p:nvSpPr>
        <p:spPr/>
        <p:txBody>
          <a:bodyPr/>
          <a:lstStyle/>
          <a:p>
            <a:r>
              <a:rPr lang="en-AU" dirty="0"/>
              <a:t>Q&amp;A</a:t>
            </a:r>
          </a:p>
        </p:txBody>
      </p:sp>
      <p:sp>
        <p:nvSpPr>
          <p:cNvPr id="4" name="Text Placeholder 3">
            <a:extLst>
              <a:ext uri="{FF2B5EF4-FFF2-40B4-BE49-F238E27FC236}">
                <a16:creationId xmlns:a16="http://schemas.microsoft.com/office/drawing/2014/main" id="{E2CDDBE6-B49E-DE06-0C02-A9C75F554D05}"/>
              </a:ext>
            </a:extLst>
          </p:cNvPr>
          <p:cNvSpPr>
            <a:spLocks noGrp="1"/>
          </p:cNvSpPr>
          <p:nvPr>
            <p:ph type="body" sz="quarter" idx="18"/>
          </p:nvPr>
        </p:nvSpPr>
        <p:spPr>
          <a:xfrm>
            <a:off x="6230938" y="6219310"/>
            <a:ext cx="5614987" cy="433903"/>
          </a:xfrm>
        </p:spPr>
        <p:txBody>
          <a:bodyPr/>
          <a:lstStyle/>
          <a:p>
            <a:r>
              <a:rPr lang="en-AU" dirty="0"/>
              <a:t>The University of Melbourne (Australian University) PRV12150</a:t>
            </a:r>
          </a:p>
          <a:p>
            <a:r>
              <a:rPr lang="en-AU" dirty="0"/>
              <a:t>CRICOS 00116K</a:t>
            </a:r>
          </a:p>
        </p:txBody>
      </p:sp>
    </p:spTree>
    <p:extLst>
      <p:ext uri="{BB962C8B-B14F-4D97-AF65-F5344CB8AC3E}">
        <p14:creationId xmlns:p14="http://schemas.microsoft.com/office/powerpoint/2010/main" val="204877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p:txBody>
          <a:bodyPr/>
          <a:lstStyle/>
          <a:p>
            <a:r>
              <a:rPr lang="en-AU" dirty="0"/>
              <a:t>FBE Teaching and Learning Development Grant </a:t>
            </a:r>
            <a:br>
              <a:rPr lang="en-AU" dirty="0"/>
            </a:br>
            <a:r>
              <a:rPr lang="en-AU" dirty="0"/>
              <a:t>Round 1 2026</a:t>
            </a:r>
            <a:br>
              <a:rPr lang="en-AU" dirty="0"/>
            </a:br>
            <a:r>
              <a:rPr lang="en-AU" dirty="0"/>
              <a:t>Information session</a:t>
            </a:r>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dirty="0"/>
              <a:t>FBE T&amp;L Dev Grant | Information session</a:t>
            </a:r>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spTree>
    <p:extLst>
      <p:ext uri="{BB962C8B-B14F-4D97-AF65-F5344CB8AC3E}">
        <p14:creationId xmlns:p14="http://schemas.microsoft.com/office/powerpoint/2010/main" val="275694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9CC3-5334-727F-2E9D-8E71A5930514}"/>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821302-242A-92F4-A646-DE74324911FB}"/>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Information session</a:t>
            </a:r>
            <a:endParaRPr lang="en-AU"/>
          </a:p>
        </p:txBody>
      </p:sp>
      <p:sp>
        <p:nvSpPr>
          <p:cNvPr id="3" name="Content Placeholder 2">
            <a:extLst>
              <a:ext uri="{FF2B5EF4-FFF2-40B4-BE49-F238E27FC236}">
                <a16:creationId xmlns:a16="http://schemas.microsoft.com/office/drawing/2014/main" id="{2B4D1947-891A-85C1-023F-659CE2740317}"/>
              </a:ext>
            </a:extLst>
          </p:cNvPr>
          <p:cNvSpPr>
            <a:spLocks noGrp="1"/>
          </p:cNvSpPr>
          <p:nvPr>
            <p:ph sz="quarter" idx="14"/>
          </p:nvPr>
        </p:nvSpPr>
        <p:spPr>
          <a:xfrm>
            <a:off x="345600" y="1673806"/>
            <a:ext cx="5534377" cy="4467600"/>
          </a:xfrm>
        </p:spPr>
        <p:txBody>
          <a:bodyPr>
            <a:normAutofit/>
          </a:bodyPr>
          <a:lstStyle/>
          <a:p>
            <a:pPr lvl="0"/>
            <a:r>
              <a:rPr lang="en-AU" b="0" dirty="0"/>
              <a:t>Aligned with the </a:t>
            </a:r>
            <a:r>
              <a:rPr lang="en-AU" b="0" i="1" dirty="0"/>
              <a:t>Advancing Students and Education Strategy: 2023–2030 </a:t>
            </a:r>
            <a:r>
              <a:rPr lang="en-AU" b="0" dirty="0"/>
              <a:t>and the University’s </a:t>
            </a:r>
            <a:r>
              <a:rPr lang="en-AU" b="0" i="1" dirty="0"/>
              <a:t>Framework for Educational Excellence</a:t>
            </a:r>
            <a:r>
              <a:rPr lang="en-AU" b="0" dirty="0"/>
              <a:t>, the Teaching and Learning Development Grants program aims to </a:t>
            </a:r>
            <a:r>
              <a:rPr lang="en-AU" dirty="0"/>
              <a:t>support FBE academics to redesign subject curricula and implement innovative teaching and learning activities to improve student learning.</a:t>
            </a:r>
            <a:r>
              <a:rPr lang="en-AU" b="0" dirty="0"/>
              <a:t> </a:t>
            </a:r>
          </a:p>
          <a:p>
            <a:pPr lvl="0"/>
            <a:endParaRPr lang="en-AU" b="0" dirty="0"/>
          </a:p>
        </p:txBody>
      </p:sp>
      <p:sp>
        <p:nvSpPr>
          <p:cNvPr id="2" name="Title 1">
            <a:extLst>
              <a:ext uri="{FF2B5EF4-FFF2-40B4-BE49-F238E27FC236}">
                <a16:creationId xmlns:a16="http://schemas.microsoft.com/office/drawing/2014/main" id="{FAFB4360-945C-CED2-E6DE-2AA14A86A49B}"/>
              </a:ext>
            </a:extLst>
          </p:cNvPr>
          <p:cNvSpPr>
            <a:spLocks noGrp="1"/>
          </p:cNvSpPr>
          <p:nvPr>
            <p:ph type="title"/>
          </p:nvPr>
        </p:nvSpPr>
        <p:spPr>
          <a:xfrm>
            <a:off x="345600" y="342000"/>
            <a:ext cx="9695205" cy="531544"/>
          </a:xfrm>
        </p:spPr>
        <p:txBody>
          <a:bodyPr anchor="t">
            <a:normAutofit/>
          </a:bodyPr>
          <a:lstStyle/>
          <a:p>
            <a:r>
              <a:rPr lang="en-AU" dirty="0"/>
              <a:t>Aim</a:t>
            </a:r>
          </a:p>
        </p:txBody>
      </p:sp>
      <p:sp>
        <p:nvSpPr>
          <p:cNvPr id="4" name="Slide Number Placeholder 3" hidden="1">
            <a:extLst>
              <a:ext uri="{FF2B5EF4-FFF2-40B4-BE49-F238E27FC236}">
                <a16:creationId xmlns:a16="http://schemas.microsoft.com/office/drawing/2014/main" id="{361DF5E9-EBEA-1D47-DC3D-F20902F65718}"/>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3</a:t>
            </a:fld>
            <a:r>
              <a:rPr dirty="0"/>
              <a:t>]</a:t>
            </a:r>
            <a:endParaRPr lang="en-AU"/>
          </a:p>
        </p:txBody>
      </p:sp>
      <p:pic>
        <p:nvPicPr>
          <p:cNvPr id="9" name="Picture 8" descr="A group of people in a garden&#10;&#10;AI-generated content may be incorrect.">
            <a:extLst>
              <a:ext uri="{FF2B5EF4-FFF2-40B4-BE49-F238E27FC236}">
                <a16:creationId xmlns:a16="http://schemas.microsoft.com/office/drawing/2014/main" id="{1E573641-25EE-0158-FCFB-F4CDE3F83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985" y="2222028"/>
            <a:ext cx="2749415" cy="3919378"/>
          </a:xfrm>
          <a:prstGeom prst="rect">
            <a:avLst/>
          </a:prstGeom>
        </p:spPr>
      </p:pic>
      <p:pic>
        <p:nvPicPr>
          <p:cNvPr id="11" name="Picture 10" descr="A group of people sitting on the floor&#10;&#10;AI-generated content may be incorrect.">
            <a:extLst>
              <a:ext uri="{FF2B5EF4-FFF2-40B4-BE49-F238E27FC236}">
                <a16:creationId xmlns:a16="http://schemas.microsoft.com/office/drawing/2014/main" id="{953F547B-A71E-79F4-E3DD-788EE8F74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031" y="2222028"/>
            <a:ext cx="2781407" cy="3921461"/>
          </a:xfrm>
          <a:prstGeom prst="rect">
            <a:avLst/>
          </a:prstGeom>
        </p:spPr>
      </p:pic>
    </p:spTree>
    <p:extLst>
      <p:ext uri="{BB962C8B-B14F-4D97-AF65-F5344CB8AC3E}">
        <p14:creationId xmlns:p14="http://schemas.microsoft.com/office/powerpoint/2010/main" val="186450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Key dates</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a:xfrm>
            <a:off x="1055440" y="1870255"/>
            <a:ext cx="5626800" cy="4273200"/>
          </a:xfrm>
        </p:spPr>
        <p:txBody>
          <a:bodyPr/>
          <a:lstStyle/>
          <a:p>
            <a:r>
              <a:rPr lang="en-AU" dirty="0"/>
              <a:t>Grants opened</a:t>
            </a:r>
          </a:p>
          <a:p>
            <a:pPr lvl="2"/>
            <a:r>
              <a:rPr lang="en-AU" dirty="0"/>
              <a:t>10 March 2026</a:t>
            </a:r>
          </a:p>
          <a:p>
            <a:pPr lvl="2"/>
            <a:endParaRPr lang="en-AU" dirty="0"/>
          </a:p>
          <a:p>
            <a:pPr lvl="1"/>
            <a:r>
              <a:rPr lang="en-AU" b="1" dirty="0"/>
              <a:t>Closing date</a:t>
            </a:r>
          </a:p>
          <a:p>
            <a:pPr marL="342900" lvl="1" indent="-342900">
              <a:buFont typeface="Arial" panose="020B0604020202020204" pitchFamily="34" charset="0"/>
              <a:buChar char="•"/>
            </a:pPr>
            <a:r>
              <a:rPr lang="en-AU" sz="2400" dirty="0"/>
              <a:t>1 May 2026</a:t>
            </a:r>
          </a:p>
          <a:p>
            <a:pPr lvl="1"/>
            <a:endParaRPr lang="en-AU" dirty="0"/>
          </a:p>
          <a:p>
            <a:pPr lvl="1"/>
            <a:r>
              <a:rPr lang="en-AU" b="1" dirty="0"/>
              <a:t>Grants awarded</a:t>
            </a:r>
          </a:p>
          <a:p>
            <a:pPr marL="342900" lvl="1" indent="-342900">
              <a:buFont typeface="Arial" panose="020B0604020202020204" pitchFamily="34" charset="0"/>
              <a:buChar char="•"/>
            </a:pPr>
            <a:r>
              <a:rPr lang="en-AU" sz="2400" dirty="0"/>
              <a:t>Late May 2026</a:t>
            </a:r>
          </a:p>
        </p:txBody>
      </p:sp>
      <p:sp>
        <p:nvSpPr>
          <p:cNvPr id="6" name="Content Placeholder 5">
            <a:extLst>
              <a:ext uri="{FF2B5EF4-FFF2-40B4-BE49-F238E27FC236}">
                <a16:creationId xmlns:a16="http://schemas.microsoft.com/office/drawing/2014/main" id="{5464F4CD-91F8-66EF-AC66-A6C17BB763AC}"/>
              </a:ext>
            </a:extLst>
          </p:cNvPr>
          <p:cNvSpPr>
            <a:spLocks noGrp="1"/>
          </p:cNvSpPr>
          <p:nvPr>
            <p:ph sz="quarter" idx="15"/>
          </p:nvPr>
        </p:nvSpPr>
        <p:spPr/>
        <p:txBody>
          <a:bodyPr/>
          <a:lstStyle/>
          <a:p>
            <a:r>
              <a:rPr lang="en-AU" dirty="0"/>
              <a:t>Progress report due</a:t>
            </a:r>
          </a:p>
          <a:p>
            <a:pPr lvl="2"/>
            <a:r>
              <a:rPr lang="en-AU" dirty="0"/>
              <a:t>Early December 2026</a:t>
            </a:r>
          </a:p>
          <a:p>
            <a:pPr lvl="2"/>
            <a:endParaRPr lang="en-AU" dirty="0"/>
          </a:p>
          <a:p>
            <a:pPr lvl="1"/>
            <a:r>
              <a:rPr lang="en-AU" b="1" dirty="0"/>
              <a:t>Final report due</a:t>
            </a:r>
          </a:p>
          <a:p>
            <a:pPr marL="342900" lvl="1" indent="-342900">
              <a:buFont typeface="Arial" panose="020B0604020202020204" pitchFamily="34" charset="0"/>
              <a:buChar char="•"/>
            </a:pPr>
            <a:r>
              <a:rPr lang="en-AU" sz="2400" dirty="0"/>
              <a:t>June 2027</a:t>
            </a:r>
          </a:p>
          <a:p>
            <a:pPr marL="342900" lvl="1" indent="-342900">
              <a:buFont typeface="Arial" panose="020B0604020202020204" pitchFamily="34" charset="0"/>
              <a:buChar char="•"/>
            </a:pPr>
            <a:endParaRPr lang="en-AU" sz="2400" dirty="0"/>
          </a:p>
          <a:p>
            <a:pPr lvl="1"/>
            <a:r>
              <a:rPr lang="en-AU" sz="2400" dirty="0"/>
              <a:t>1-year projects </a:t>
            </a:r>
          </a:p>
          <a:p>
            <a:pPr lvl="1"/>
            <a:endParaRPr lang="en-AU" dirty="0"/>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dirty="0"/>
              <a:t>FBE T&amp;L Dev Grants | Information session</a:t>
            </a:r>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6"/>
          </p:nvPr>
        </p:nvSpPr>
        <p:spPr/>
        <p:txBody>
          <a:bodyPr/>
          <a:lstStyle/>
          <a:p>
            <a:r>
              <a:rPr lang="en-AU" dirty="0"/>
              <a:t>Page [</a:t>
            </a:r>
            <a:fld id="{29D5CE74-914C-4689-99FC-1AEF49CE2B47}" type="slidenum">
              <a:rPr smtClean="0"/>
              <a:pPr/>
              <a:t>4</a:t>
            </a:fld>
            <a:r>
              <a:rPr dirty="0"/>
              <a:t>]</a:t>
            </a:r>
            <a:endParaRPr lang="en-AU" dirty="0"/>
          </a:p>
        </p:txBody>
      </p:sp>
    </p:spTree>
    <p:extLst>
      <p:ext uri="{BB962C8B-B14F-4D97-AF65-F5344CB8AC3E}">
        <p14:creationId xmlns:p14="http://schemas.microsoft.com/office/powerpoint/2010/main" val="202811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68B8-70D8-1670-4E13-461D6372A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4ADF7-5FB9-C086-D1E9-EFAEDF626EB7}"/>
              </a:ext>
            </a:extLst>
          </p:cNvPr>
          <p:cNvSpPr>
            <a:spLocks noGrp="1"/>
          </p:cNvSpPr>
          <p:nvPr>
            <p:ph type="title"/>
          </p:nvPr>
        </p:nvSpPr>
        <p:spPr/>
        <p:txBody>
          <a:bodyPr/>
          <a:lstStyle/>
          <a:p>
            <a:r>
              <a:rPr lang="en-AU" dirty="0"/>
              <a:t>Categories</a:t>
            </a:r>
          </a:p>
        </p:txBody>
      </p:sp>
      <p:sp>
        <p:nvSpPr>
          <p:cNvPr id="3" name="Content Placeholder 2">
            <a:extLst>
              <a:ext uri="{FF2B5EF4-FFF2-40B4-BE49-F238E27FC236}">
                <a16:creationId xmlns:a16="http://schemas.microsoft.com/office/drawing/2014/main" id="{6C5B3903-C8DC-8FDF-8FA3-4D19E256019E}"/>
              </a:ext>
            </a:extLst>
          </p:cNvPr>
          <p:cNvSpPr>
            <a:spLocks noGrp="1"/>
          </p:cNvSpPr>
          <p:nvPr>
            <p:ph sz="quarter" idx="14"/>
          </p:nvPr>
        </p:nvSpPr>
        <p:spPr>
          <a:xfrm>
            <a:off x="345601" y="1538189"/>
            <a:ext cx="11500798" cy="4273200"/>
          </a:xfrm>
        </p:spPr>
        <p:txBody>
          <a:bodyPr/>
          <a:lstStyle/>
          <a:p>
            <a:pPr marL="342900" lvl="0" indent="-342900">
              <a:buFont typeface="Arial" panose="020B0604020202020204" pitchFamily="34" charset="0"/>
              <a:buChar char="•"/>
            </a:pPr>
            <a:r>
              <a:rPr lang="en-AU" dirty="0"/>
              <a:t>Developing and trialling new forms of assessment which encourage greater engagement with learning</a:t>
            </a:r>
          </a:p>
          <a:p>
            <a:pPr marL="342900" lvl="0" indent="-342900">
              <a:buFont typeface="Arial" panose="020B0604020202020204" pitchFamily="34" charset="0"/>
              <a:buChar char="•"/>
            </a:pPr>
            <a:endParaRPr lang="en-AU" dirty="0"/>
          </a:p>
          <a:p>
            <a:pPr marL="342900" lvl="0" indent="-342900">
              <a:buFont typeface="Arial" panose="020B0604020202020204" pitchFamily="34" charset="0"/>
              <a:buChar char="•"/>
            </a:pPr>
            <a:r>
              <a:rPr lang="en-AU" dirty="0"/>
              <a:t>Innovative teaching and learning strategies to improve feedback on and for learning</a:t>
            </a:r>
          </a:p>
          <a:p>
            <a:pPr marL="342900" lvl="0" indent="-342900">
              <a:buFont typeface="Arial" panose="020B0604020202020204" pitchFamily="34" charset="0"/>
              <a:buChar char="•"/>
            </a:pPr>
            <a:endParaRPr lang="en-AU" dirty="0"/>
          </a:p>
          <a:p>
            <a:pPr marL="342900" lvl="0" indent="-342900">
              <a:buFont typeface="Arial" panose="020B0604020202020204" pitchFamily="34" charset="0"/>
              <a:buChar char="•"/>
            </a:pPr>
            <a:r>
              <a:rPr lang="en-AU" dirty="0"/>
              <a:t>Transforming subject delivery to enhance the on campus and/or blended learning experience for students</a:t>
            </a:r>
          </a:p>
          <a:p>
            <a:pPr marL="342900" lvl="0" indent="-342900">
              <a:buFont typeface="Arial" panose="020B0604020202020204" pitchFamily="34" charset="0"/>
              <a:buChar char="•"/>
            </a:pPr>
            <a:endParaRPr lang="en-AU" dirty="0"/>
          </a:p>
          <a:p>
            <a:pPr marL="342900" lvl="0" indent="-342900">
              <a:buFont typeface="Arial" panose="020B0604020202020204" pitchFamily="34" charset="0"/>
              <a:buChar char="•"/>
            </a:pPr>
            <a:r>
              <a:rPr lang="en-AU" dirty="0"/>
              <a:t>Trialling an innovative use of multimedia or new technologies</a:t>
            </a:r>
          </a:p>
          <a:p>
            <a:pPr marL="342900" lvl="0" indent="-342900">
              <a:buFont typeface="Arial" panose="020B0604020202020204" pitchFamily="34" charset="0"/>
              <a:buChar char="•"/>
            </a:pPr>
            <a:endParaRPr lang="en-AU" dirty="0"/>
          </a:p>
          <a:p>
            <a:pPr marL="342900" lvl="0" indent="-342900">
              <a:buFont typeface="Arial" panose="020B0604020202020204" pitchFamily="34" charset="0"/>
              <a:buChar char="•"/>
            </a:pPr>
            <a:r>
              <a:rPr lang="en-AU" dirty="0"/>
              <a:t>Introducing experiential learning into the curriculum for a subject or set of subjects within an academic program</a:t>
            </a:r>
          </a:p>
        </p:txBody>
      </p:sp>
      <p:sp>
        <p:nvSpPr>
          <p:cNvPr id="5" name="Footer Placeholder 4">
            <a:extLst>
              <a:ext uri="{FF2B5EF4-FFF2-40B4-BE49-F238E27FC236}">
                <a16:creationId xmlns:a16="http://schemas.microsoft.com/office/drawing/2014/main" id="{DD8F3AE0-C814-D8A3-AA0E-5918B9859109}"/>
              </a:ext>
            </a:extLst>
          </p:cNvPr>
          <p:cNvSpPr>
            <a:spLocks noGrp="1"/>
          </p:cNvSpPr>
          <p:nvPr>
            <p:ph type="ftr" sz="quarter" idx="13"/>
          </p:nvPr>
        </p:nvSpPr>
        <p:spPr/>
        <p:txBody>
          <a:bodyPr/>
          <a:lstStyle/>
          <a:p>
            <a:r>
              <a:rPr lang="en-AU" dirty="0"/>
              <a:t>FBE T&amp;L Dev Grants| Information session</a:t>
            </a:r>
          </a:p>
        </p:txBody>
      </p:sp>
      <p:sp>
        <p:nvSpPr>
          <p:cNvPr id="4" name="Slide Number Placeholder 3">
            <a:extLst>
              <a:ext uri="{FF2B5EF4-FFF2-40B4-BE49-F238E27FC236}">
                <a16:creationId xmlns:a16="http://schemas.microsoft.com/office/drawing/2014/main" id="{97B8FF88-63B8-BF7F-2635-7971E622C674}"/>
              </a:ext>
            </a:extLst>
          </p:cNvPr>
          <p:cNvSpPr>
            <a:spLocks noGrp="1"/>
          </p:cNvSpPr>
          <p:nvPr>
            <p:ph type="sldNum" sz="quarter" idx="16"/>
          </p:nvPr>
        </p:nvSpPr>
        <p:spPr/>
        <p:txBody>
          <a:bodyPr/>
          <a:lstStyle/>
          <a:p>
            <a:r>
              <a:rPr lang="en-AU" dirty="0"/>
              <a:t>Page [</a:t>
            </a:r>
            <a:fld id="{29D5CE74-914C-4689-99FC-1AEF49CE2B47}" type="slidenum">
              <a:rPr smtClean="0"/>
              <a:pPr/>
              <a:t>5</a:t>
            </a:fld>
            <a:r>
              <a:rPr dirty="0"/>
              <a:t>]</a:t>
            </a:r>
            <a:endParaRPr lang="en-AU" dirty="0"/>
          </a:p>
        </p:txBody>
      </p:sp>
    </p:spTree>
    <p:extLst>
      <p:ext uri="{BB962C8B-B14F-4D97-AF65-F5344CB8AC3E}">
        <p14:creationId xmlns:p14="http://schemas.microsoft.com/office/powerpoint/2010/main" val="89084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C762-D541-9DA6-1006-9DDC1DABEF22}"/>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51CB04F6-63D4-FCCA-A5CD-D2B5076328A8}"/>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Information session</a:t>
            </a:r>
            <a:endParaRPr lang="en-AU"/>
          </a:p>
        </p:txBody>
      </p:sp>
      <p:sp>
        <p:nvSpPr>
          <p:cNvPr id="12" name="Content Placeholder 2">
            <a:extLst>
              <a:ext uri="{FF2B5EF4-FFF2-40B4-BE49-F238E27FC236}">
                <a16:creationId xmlns:a16="http://schemas.microsoft.com/office/drawing/2014/main" id="{73A68301-92BB-EFF3-00D1-3B99ED379E61}"/>
              </a:ext>
            </a:extLst>
          </p:cNvPr>
          <p:cNvSpPr>
            <a:spLocks noGrp="1"/>
          </p:cNvSpPr>
          <p:nvPr>
            <p:ph sz="quarter" idx="14"/>
          </p:nvPr>
        </p:nvSpPr>
        <p:spPr>
          <a:xfrm>
            <a:off x="345600" y="1870255"/>
            <a:ext cx="5626800" cy="4273200"/>
          </a:xfrm>
        </p:spPr>
        <p:txBody>
          <a:bodyPr/>
          <a:lstStyle/>
          <a:p>
            <a:pPr marL="342900" indent="-342900">
              <a:buFont typeface="Arial" panose="020B0604020202020204" pitchFamily="34" charset="0"/>
              <a:buChar char="•"/>
            </a:pPr>
            <a:r>
              <a:rPr lang="en-US" dirty="0"/>
              <a:t>Choose one category only</a:t>
            </a:r>
          </a:p>
          <a:p>
            <a:pPr marL="342900" indent="-342900">
              <a:buFont typeface="Arial" panose="020B0604020202020204" pitchFamily="34" charset="0"/>
              <a:buChar char="•"/>
            </a:pPr>
            <a:r>
              <a:rPr lang="en-US" dirty="0"/>
              <a:t>Rationale </a:t>
            </a:r>
          </a:p>
          <a:p>
            <a:pPr marL="821700" lvl="3" indent="-342900"/>
            <a:r>
              <a:rPr lang="en-US" dirty="0"/>
              <a:t>Alignment (policy, strategy)</a:t>
            </a:r>
          </a:p>
          <a:p>
            <a:pPr marL="821700" lvl="3" indent="-342900"/>
            <a:r>
              <a:rPr lang="en-US" dirty="0"/>
              <a:t>Scholarship/evidence</a:t>
            </a:r>
          </a:p>
        </p:txBody>
      </p:sp>
      <p:pic>
        <p:nvPicPr>
          <p:cNvPr id="7" name="Content Placeholder 6">
            <a:extLst>
              <a:ext uri="{FF2B5EF4-FFF2-40B4-BE49-F238E27FC236}">
                <a16:creationId xmlns:a16="http://schemas.microsoft.com/office/drawing/2014/main" id="{5FF3340A-B5C1-2639-A18B-97C14DA5EB8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491655" y="1870255"/>
            <a:ext cx="5087142" cy="4273200"/>
          </a:xfrm>
          <a:prstGeom prst="rect">
            <a:avLst/>
          </a:prstGeom>
          <a:noFill/>
        </p:spPr>
      </p:pic>
      <p:sp>
        <p:nvSpPr>
          <p:cNvPr id="14" name="Slide Number Placeholder 4">
            <a:extLst>
              <a:ext uri="{FF2B5EF4-FFF2-40B4-BE49-F238E27FC236}">
                <a16:creationId xmlns:a16="http://schemas.microsoft.com/office/drawing/2014/main" id="{8D29446E-2C33-A7EB-A5C8-304B7A079401}"/>
              </a:ext>
            </a:extLst>
          </p:cNvPr>
          <p:cNvSpPr>
            <a:spLocks noGrp="1"/>
          </p:cNvSpPr>
          <p:nvPr>
            <p:ph type="sldNum" sz="quarter" idx="16"/>
          </p:nvPr>
        </p:nvSpPr>
        <p:spPr>
          <a:xfrm>
            <a:off x="10267260" y="6437192"/>
            <a:ext cx="1579139" cy="216000"/>
          </a:xfrm>
        </p:spPr>
        <p:txBody>
          <a:bodyPr/>
          <a:lstStyle/>
          <a:p>
            <a:pPr>
              <a:spcAft>
                <a:spcPts val="600"/>
              </a:spcAft>
            </a:pPr>
            <a:r>
              <a:rPr lang="en-AU"/>
              <a:t>Page [</a:t>
            </a:r>
            <a:fld id="{29D5CE74-914C-4689-99FC-1AEF49CE2B47}" type="slidenum">
              <a:rPr smtClean="0"/>
              <a:pPr>
                <a:spcAft>
                  <a:spcPts val="600"/>
                </a:spcAft>
              </a:pPr>
              <a:t>6</a:t>
            </a:fld>
            <a:r>
              <a:t>]</a:t>
            </a:r>
            <a:endParaRPr lang="en-AU"/>
          </a:p>
        </p:txBody>
      </p:sp>
      <p:sp>
        <p:nvSpPr>
          <p:cNvPr id="2" name="Title 1">
            <a:extLst>
              <a:ext uri="{FF2B5EF4-FFF2-40B4-BE49-F238E27FC236}">
                <a16:creationId xmlns:a16="http://schemas.microsoft.com/office/drawing/2014/main" id="{742128EC-01DB-68CB-6B89-07CE0D52E7FB}"/>
              </a:ext>
            </a:extLst>
          </p:cNvPr>
          <p:cNvSpPr>
            <a:spLocks noGrp="1"/>
          </p:cNvSpPr>
          <p:nvPr>
            <p:ph type="title"/>
          </p:nvPr>
        </p:nvSpPr>
        <p:spPr>
          <a:xfrm>
            <a:off x="345600" y="342000"/>
            <a:ext cx="9695205" cy="531544"/>
          </a:xfrm>
        </p:spPr>
        <p:txBody>
          <a:bodyPr anchor="t">
            <a:normAutofit/>
          </a:bodyPr>
          <a:lstStyle/>
          <a:p>
            <a:r>
              <a:rPr lang="en-AU" dirty="0"/>
              <a:t>Filling out the form: rationale</a:t>
            </a:r>
          </a:p>
        </p:txBody>
      </p:sp>
      <p:sp>
        <p:nvSpPr>
          <p:cNvPr id="4" name="Slide Number Placeholder 3" hidden="1">
            <a:extLst>
              <a:ext uri="{FF2B5EF4-FFF2-40B4-BE49-F238E27FC236}">
                <a16:creationId xmlns:a16="http://schemas.microsoft.com/office/drawing/2014/main" id="{F7FA29EE-6FA5-8C5D-7114-45C9E36601CC}"/>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6</a:t>
            </a:fld>
            <a:r>
              <a:rPr dirty="0"/>
              <a:t>]</a:t>
            </a:r>
            <a:endParaRPr lang="en-AU"/>
          </a:p>
        </p:txBody>
      </p:sp>
    </p:spTree>
    <p:extLst>
      <p:ext uri="{BB962C8B-B14F-4D97-AF65-F5344CB8AC3E}">
        <p14:creationId xmlns:p14="http://schemas.microsoft.com/office/powerpoint/2010/main" val="151805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3E9C4-5967-D6CB-7494-7B39E2D04640}"/>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3C777944-8DD4-6DD0-D8E1-11B377AF323E}"/>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Information session</a:t>
            </a:r>
            <a:endParaRPr lang="en-AU"/>
          </a:p>
        </p:txBody>
      </p:sp>
      <p:pic>
        <p:nvPicPr>
          <p:cNvPr id="7" name="Content Placeholder 6">
            <a:extLst>
              <a:ext uri="{FF2B5EF4-FFF2-40B4-BE49-F238E27FC236}">
                <a16:creationId xmlns:a16="http://schemas.microsoft.com/office/drawing/2014/main" id="{EBAD2381-5DA1-4AE4-3CC0-9066A0DD222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384" y="1911037"/>
            <a:ext cx="6608167" cy="3035926"/>
          </a:xfrm>
          <a:prstGeom prst="rect">
            <a:avLst/>
          </a:prstGeom>
        </p:spPr>
      </p:pic>
      <p:sp>
        <p:nvSpPr>
          <p:cNvPr id="2" name="Title 1">
            <a:extLst>
              <a:ext uri="{FF2B5EF4-FFF2-40B4-BE49-F238E27FC236}">
                <a16:creationId xmlns:a16="http://schemas.microsoft.com/office/drawing/2014/main" id="{3EF5C383-5A95-7AA4-7436-F6259146C8B9}"/>
              </a:ext>
            </a:extLst>
          </p:cNvPr>
          <p:cNvSpPr>
            <a:spLocks noGrp="1"/>
          </p:cNvSpPr>
          <p:nvPr>
            <p:ph type="title"/>
          </p:nvPr>
        </p:nvSpPr>
        <p:spPr>
          <a:xfrm>
            <a:off x="345600" y="342000"/>
            <a:ext cx="9695205" cy="531544"/>
          </a:xfrm>
        </p:spPr>
        <p:txBody>
          <a:bodyPr anchor="t">
            <a:normAutofit/>
          </a:bodyPr>
          <a:lstStyle/>
          <a:p>
            <a:r>
              <a:rPr lang="en-AU" dirty="0"/>
              <a:t>Filling out the form: aims and outcomes</a:t>
            </a:r>
          </a:p>
        </p:txBody>
      </p:sp>
      <p:sp>
        <p:nvSpPr>
          <p:cNvPr id="4" name="Slide Number Placeholder 3" hidden="1">
            <a:extLst>
              <a:ext uri="{FF2B5EF4-FFF2-40B4-BE49-F238E27FC236}">
                <a16:creationId xmlns:a16="http://schemas.microsoft.com/office/drawing/2014/main" id="{10F0958B-B2FF-C67D-A97A-E0849F6110D1}"/>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7</a:t>
            </a:fld>
            <a:r>
              <a:rPr dirty="0"/>
              <a:t>]</a:t>
            </a:r>
            <a:endParaRPr lang="en-AU"/>
          </a:p>
        </p:txBody>
      </p:sp>
      <p:sp>
        <p:nvSpPr>
          <p:cNvPr id="8" name="TextBox 7">
            <a:extLst>
              <a:ext uri="{FF2B5EF4-FFF2-40B4-BE49-F238E27FC236}">
                <a16:creationId xmlns:a16="http://schemas.microsoft.com/office/drawing/2014/main" id="{00E95827-0463-2F20-B3A2-BEE048BA242D}"/>
              </a:ext>
            </a:extLst>
          </p:cNvPr>
          <p:cNvSpPr txBox="1"/>
          <p:nvPr/>
        </p:nvSpPr>
        <p:spPr>
          <a:xfrm>
            <a:off x="7392144" y="1911037"/>
            <a:ext cx="3888432" cy="4522777"/>
          </a:xfrm>
          <a:prstGeom prst="rect">
            <a:avLst/>
          </a:prstGeom>
          <a:noFill/>
        </p:spPr>
        <p:txBody>
          <a:bodyPr wrap="square" rtlCol="0">
            <a:spAutoFit/>
          </a:bodyPr>
          <a:lstStyle/>
          <a:p>
            <a:pPr marL="342900" indent="-342900">
              <a:buFont typeface="Arial" panose="020B0604020202020204" pitchFamily="34" charset="0"/>
              <a:buChar char="•"/>
            </a:pPr>
            <a:r>
              <a:rPr lang="en-US" dirty="0"/>
              <a:t>Clarity: What is the intervention or initiative? Be clear.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Are there tangible artifacts? </a:t>
            </a:r>
          </a:p>
          <a:p>
            <a:pPr marL="342900" indent="-342900">
              <a:buFont typeface="Arial" panose="020B0604020202020204" pitchFamily="34" charset="0"/>
              <a:buChar char="•"/>
            </a:pPr>
            <a:r>
              <a:rPr lang="en-US" dirty="0"/>
              <a:t>What are the benefits to your students/practice?</a:t>
            </a:r>
          </a:p>
          <a:p>
            <a:pPr marL="342900" indent="-342900">
              <a:buFont typeface="Arial" panose="020B0604020202020204" pitchFamily="34" charset="0"/>
              <a:buChar char="•"/>
            </a:pPr>
            <a:r>
              <a:rPr lang="en-US" dirty="0"/>
              <a:t>What are the potential benefits to future students/others’ practice?</a:t>
            </a:r>
          </a:p>
        </p:txBody>
      </p:sp>
    </p:spTree>
    <p:extLst>
      <p:ext uri="{BB962C8B-B14F-4D97-AF65-F5344CB8AC3E}">
        <p14:creationId xmlns:p14="http://schemas.microsoft.com/office/powerpoint/2010/main" val="413007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1E005-5AF4-F236-1113-6AE0E13E00C6}"/>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2AF986-37EF-278C-5758-93C16DC6279A}"/>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Information session</a:t>
            </a:r>
            <a:endParaRPr lang="en-AU"/>
          </a:p>
        </p:txBody>
      </p:sp>
      <p:sp>
        <p:nvSpPr>
          <p:cNvPr id="2" name="Title 1">
            <a:extLst>
              <a:ext uri="{FF2B5EF4-FFF2-40B4-BE49-F238E27FC236}">
                <a16:creationId xmlns:a16="http://schemas.microsoft.com/office/drawing/2014/main" id="{58A0359A-0F5D-1D4D-A2EE-EDD48D874126}"/>
              </a:ext>
            </a:extLst>
          </p:cNvPr>
          <p:cNvSpPr>
            <a:spLocks noGrp="1"/>
          </p:cNvSpPr>
          <p:nvPr>
            <p:ph type="title"/>
          </p:nvPr>
        </p:nvSpPr>
        <p:spPr>
          <a:xfrm>
            <a:off x="345600" y="342000"/>
            <a:ext cx="9695205" cy="531544"/>
          </a:xfrm>
        </p:spPr>
        <p:txBody>
          <a:bodyPr anchor="t">
            <a:normAutofit/>
          </a:bodyPr>
          <a:lstStyle/>
          <a:p>
            <a:r>
              <a:rPr lang="en-AU" dirty="0"/>
              <a:t>Filling out the form: evaluation</a:t>
            </a:r>
          </a:p>
        </p:txBody>
      </p:sp>
      <p:sp>
        <p:nvSpPr>
          <p:cNvPr id="4" name="Slide Number Placeholder 3" hidden="1">
            <a:extLst>
              <a:ext uri="{FF2B5EF4-FFF2-40B4-BE49-F238E27FC236}">
                <a16:creationId xmlns:a16="http://schemas.microsoft.com/office/drawing/2014/main" id="{52A6F210-DC2E-6FCA-5202-73CA4641B0C2}"/>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8</a:t>
            </a:fld>
            <a:r>
              <a:rPr dirty="0"/>
              <a:t>]</a:t>
            </a:r>
            <a:endParaRPr lang="en-AU"/>
          </a:p>
        </p:txBody>
      </p:sp>
      <p:sp>
        <p:nvSpPr>
          <p:cNvPr id="8" name="TextBox 7">
            <a:extLst>
              <a:ext uri="{FF2B5EF4-FFF2-40B4-BE49-F238E27FC236}">
                <a16:creationId xmlns:a16="http://schemas.microsoft.com/office/drawing/2014/main" id="{6FB8723B-9449-A1CD-E202-55C067F3AC62}"/>
              </a:ext>
            </a:extLst>
          </p:cNvPr>
          <p:cNvSpPr txBox="1"/>
          <p:nvPr/>
        </p:nvSpPr>
        <p:spPr>
          <a:xfrm>
            <a:off x="7523436" y="2060848"/>
            <a:ext cx="4104456" cy="3045962"/>
          </a:xfrm>
          <a:prstGeom prst="rect">
            <a:avLst/>
          </a:prstGeom>
          <a:noFill/>
        </p:spPr>
        <p:txBody>
          <a:bodyPr wrap="square" rtlCol="0">
            <a:spAutoFit/>
          </a:bodyPr>
          <a:lstStyle/>
          <a:p>
            <a:pPr marL="342900" indent="-342900">
              <a:buFont typeface="Arial" panose="020B0604020202020204" pitchFamily="34" charset="0"/>
              <a:buChar char="•"/>
            </a:pPr>
            <a:r>
              <a:rPr lang="en-US" dirty="0"/>
              <a:t>Quant, qual, or mixed methods</a:t>
            </a:r>
          </a:p>
          <a:p>
            <a:pPr marL="342900" indent="-342900">
              <a:buFont typeface="Arial" panose="020B0604020202020204" pitchFamily="34" charset="0"/>
              <a:buChar char="•"/>
            </a:pPr>
            <a:r>
              <a:rPr lang="en-US" dirty="0"/>
              <a:t>Do the evaluation methods align with the aim/s of the project?</a:t>
            </a:r>
          </a:p>
          <a:p>
            <a:pPr marL="342900" indent="-342900">
              <a:buFont typeface="Arial" panose="020B0604020202020204" pitchFamily="34" charset="0"/>
              <a:buChar char="•"/>
            </a:pPr>
            <a:r>
              <a:rPr lang="en-US" dirty="0"/>
              <a:t>Capacity and feasibility</a:t>
            </a:r>
          </a:p>
          <a:p>
            <a:pPr marL="952348" lvl="1" indent="-342900">
              <a:buFont typeface="Arial" panose="020B0604020202020204" pitchFamily="34" charset="0"/>
              <a:buChar char="•"/>
            </a:pPr>
            <a:r>
              <a:rPr lang="en-US" dirty="0"/>
              <a:t>Team capability</a:t>
            </a:r>
          </a:p>
          <a:p>
            <a:pPr marL="952348" lvl="1" indent="-342900">
              <a:buFont typeface="Arial" panose="020B0604020202020204" pitchFamily="34" charset="0"/>
              <a:buChar char="•"/>
            </a:pPr>
            <a:r>
              <a:rPr lang="en-US" dirty="0"/>
              <a:t>Team size</a:t>
            </a:r>
          </a:p>
        </p:txBody>
      </p:sp>
      <p:pic>
        <p:nvPicPr>
          <p:cNvPr id="14" name="Content Placeholder 13">
            <a:extLst>
              <a:ext uri="{FF2B5EF4-FFF2-40B4-BE49-F238E27FC236}">
                <a16:creationId xmlns:a16="http://schemas.microsoft.com/office/drawing/2014/main" id="{A4113FE8-DE4F-2394-40E5-FF6A05B2F7F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9336" y="2060848"/>
            <a:ext cx="7404100" cy="1781678"/>
          </a:xfrm>
          <a:prstGeom prst="rect">
            <a:avLst/>
          </a:prstGeom>
        </p:spPr>
      </p:pic>
    </p:spTree>
    <p:extLst>
      <p:ext uri="{BB962C8B-B14F-4D97-AF65-F5344CB8AC3E}">
        <p14:creationId xmlns:p14="http://schemas.microsoft.com/office/powerpoint/2010/main" val="325443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B403-B141-D9DE-4AB8-31B7D553B8BA}"/>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475A08-9995-E255-AC3E-C375FB1F01C8}"/>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dirty="0"/>
              <a:t>FBE T&amp;L Dev Grants | Information session</a:t>
            </a:r>
          </a:p>
        </p:txBody>
      </p:sp>
      <p:sp>
        <p:nvSpPr>
          <p:cNvPr id="2" name="Title 1">
            <a:extLst>
              <a:ext uri="{FF2B5EF4-FFF2-40B4-BE49-F238E27FC236}">
                <a16:creationId xmlns:a16="http://schemas.microsoft.com/office/drawing/2014/main" id="{87A5BD63-F8AB-BE6D-4BEA-66CD668780F7}"/>
              </a:ext>
            </a:extLst>
          </p:cNvPr>
          <p:cNvSpPr>
            <a:spLocks noGrp="1"/>
          </p:cNvSpPr>
          <p:nvPr>
            <p:ph type="title"/>
          </p:nvPr>
        </p:nvSpPr>
        <p:spPr>
          <a:xfrm>
            <a:off x="345600" y="342000"/>
            <a:ext cx="9695205" cy="531544"/>
          </a:xfrm>
        </p:spPr>
        <p:txBody>
          <a:bodyPr anchor="t">
            <a:normAutofit/>
          </a:bodyPr>
          <a:lstStyle/>
          <a:p>
            <a:r>
              <a:rPr lang="en-AU" dirty="0"/>
              <a:t>Filling out the form: budget</a:t>
            </a:r>
          </a:p>
        </p:txBody>
      </p:sp>
      <p:sp>
        <p:nvSpPr>
          <p:cNvPr id="4" name="Slide Number Placeholder 3" hidden="1">
            <a:extLst>
              <a:ext uri="{FF2B5EF4-FFF2-40B4-BE49-F238E27FC236}">
                <a16:creationId xmlns:a16="http://schemas.microsoft.com/office/drawing/2014/main" id="{12F49CB0-B5E9-5F22-4486-6B1157E76ABC}"/>
              </a:ext>
            </a:extLst>
          </p:cNvPr>
          <p:cNvSpPr>
            <a:spLocks noGrp="1"/>
          </p:cNvSpPr>
          <p:nvPr>
            <p:ph type="sldNum" sz="quarter" idx="4294967295"/>
          </p:nvPr>
        </p:nvSpPr>
        <p:spPr>
          <a:xfrm>
            <a:off x="10267260" y="6437192"/>
            <a:ext cx="1579139" cy="216000"/>
          </a:xfrm>
        </p:spPr>
        <p:txBody>
          <a:bodyPr/>
          <a:lstStyle/>
          <a:p>
            <a:pPr>
              <a:spcAft>
                <a:spcPts val="600"/>
              </a:spcAft>
            </a:pPr>
            <a:r>
              <a:rPr lang="en-AU" dirty="0"/>
              <a:t>Page [</a:t>
            </a:r>
            <a:fld id="{29D5CE74-914C-4689-99FC-1AEF49CE2B47}" type="slidenum">
              <a:rPr smtClean="0"/>
              <a:pPr>
                <a:spcAft>
                  <a:spcPts val="600"/>
                </a:spcAft>
              </a:pPr>
              <a:t>9</a:t>
            </a:fld>
            <a:r>
              <a:rPr dirty="0"/>
              <a:t>]</a:t>
            </a:r>
            <a:endParaRPr lang="en-AU"/>
          </a:p>
        </p:txBody>
      </p:sp>
      <p:sp>
        <p:nvSpPr>
          <p:cNvPr id="8" name="TextBox 7">
            <a:extLst>
              <a:ext uri="{FF2B5EF4-FFF2-40B4-BE49-F238E27FC236}">
                <a16:creationId xmlns:a16="http://schemas.microsoft.com/office/drawing/2014/main" id="{B457289C-248C-ED8A-CD2E-21C6BAA23050}"/>
              </a:ext>
            </a:extLst>
          </p:cNvPr>
          <p:cNvSpPr txBox="1"/>
          <p:nvPr/>
        </p:nvSpPr>
        <p:spPr>
          <a:xfrm>
            <a:off x="7392144" y="2060848"/>
            <a:ext cx="3888432" cy="1938351"/>
          </a:xfrm>
          <a:prstGeom prst="rect">
            <a:avLst/>
          </a:prstGeom>
          <a:noFill/>
        </p:spPr>
        <p:txBody>
          <a:bodyPr wrap="square" rtlCol="0">
            <a:spAutoFit/>
          </a:bodyPr>
          <a:lstStyle/>
          <a:p>
            <a:pPr marL="342900" indent="-342900">
              <a:buFont typeface="Arial" panose="020B0604020202020204" pitchFamily="34" charset="0"/>
              <a:buChar char="•"/>
            </a:pPr>
            <a:r>
              <a:rPr lang="en-US" dirty="0"/>
              <a:t>Accurate costings</a:t>
            </a:r>
          </a:p>
          <a:p>
            <a:pPr marL="342900" indent="-342900">
              <a:buFont typeface="Arial" panose="020B0604020202020204" pitchFamily="34" charset="0"/>
              <a:buChar char="•"/>
            </a:pPr>
            <a:r>
              <a:rPr lang="en-US" dirty="0">
                <a:hlinkClick r:id="rId2"/>
              </a:rPr>
              <a:t>Salary costing tool KB article </a:t>
            </a:r>
            <a:endParaRPr lang="en-US" dirty="0"/>
          </a:p>
          <a:p>
            <a:pPr marL="342900" indent="-342900">
              <a:buFont typeface="Arial" panose="020B0604020202020204" pitchFamily="34" charset="0"/>
              <a:buChar char="•"/>
            </a:pPr>
            <a:r>
              <a:rPr lang="en-US" dirty="0"/>
              <a:t>Justification</a:t>
            </a:r>
          </a:p>
          <a:p>
            <a:pPr marL="342900" indent="-342900">
              <a:buFont typeface="Arial" panose="020B0604020202020204" pitchFamily="34" charset="0"/>
              <a:buChar char="•"/>
            </a:pPr>
            <a:r>
              <a:rPr lang="en-US" dirty="0"/>
              <a:t>Sustainability</a:t>
            </a:r>
          </a:p>
        </p:txBody>
      </p:sp>
      <p:pic>
        <p:nvPicPr>
          <p:cNvPr id="10" name="Content Placeholder 9">
            <a:extLst>
              <a:ext uri="{FF2B5EF4-FFF2-40B4-BE49-F238E27FC236}">
                <a16:creationId xmlns:a16="http://schemas.microsoft.com/office/drawing/2014/main" id="{46AE21BF-AE16-E26D-9B58-FF2BE166F87C}"/>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94034" y="1420961"/>
            <a:ext cx="5432674" cy="4468813"/>
          </a:xfrm>
          <a:prstGeom prst="rect">
            <a:avLst/>
          </a:prstGeom>
        </p:spPr>
      </p:pic>
    </p:spTree>
    <p:extLst>
      <p:ext uri="{BB962C8B-B14F-4D97-AF65-F5344CB8AC3E}">
        <p14:creationId xmlns:p14="http://schemas.microsoft.com/office/powerpoint/2010/main" val="2393789688"/>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Presentation_University of Melbourne.potx" id="{0460A1E8-EC73-4CC1-9C0C-455BD6454432}" vid="{9ECFB3AC-FF85-40EE-9A2C-CECCE196EA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07d8113-1d44-46cb-baa5-a742d0650dfc" xsi:nil="true"/>
    <lcf76f155ced4ddcb4097134ff3c332f xmlns="553d57f8-3663-4526-85f2-b30bd5c4f9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D3480323F42A4B98A7FF739E64F305" ma:contentTypeVersion="18" ma:contentTypeDescription="Create a new document." ma:contentTypeScope="" ma:versionID="77a25c72153812b1a15cbc39293e90b1">
  <xsd:schema xmlns:xsd="http://www.w3.org/2001/XMLSchema" xmlns:xs="http://www.w3.org/2001/XMLSchema" xmlns:p="http://schemas.microsoft.com/office/2006/metadata/properties" xmlns:ns2="553d57f8-3663-4526-85f2-b30bd5c4f9b2" xmlns:ns3="e1103573-19c3-4a88-810a-2460bf6ab372" xmlns:ns4="f07d8113-1d44-46cb-baa5-a742d0650dfc" targetNamespace="http://schemas.microsoft.com/office/2006/metadata/properties" ma:root="true" ma:fieldsID="b021d08cb9de167f205101449301f62b" ns2:_="" ns3:_="" ns4:_="">
    <xsd:import namespace="553d57f8-3663-4526-85f2-b30bd5c4f9b2"/>
    <xsd:import namespace="e1103573-19c3-4a88-810a-2460bf6ab372"/>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d57f8-3663-4526-85f2-b30bd5c4f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3573-19c3-4a88-810a-2460bf6ab37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800c94a-1435-4c51-9da1-3e16ffde44fd}" ma:internalName="TaxCatchAll" ma:showField="CatchAllData" ma:web="e1103573-19c3-4a88-810a-2460bf6ab3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FE8FFBB9-4FB3-4A1F-8381-B3FA72337E91}">
  <ds:schemaRefs>
    <ds:schemaRef ds:uri="http://schemas.microsoft.com/office/2006/metadata/properties"/>
    <ds:schemaRef ds:uri="a0959df0-1464-44e0-9a64-45f2b13a2e7e"/>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83803105-ea2f-4e78-af00-23c89b65a8b9"/>
    <ds:schemaRef ds:uri="http://purl.org/dc/dcmitype/"/>
  </ds:schemaRefs>
</ds:datastoreItem>
</file>

<file path=customXml/itemProps3.xml><?xml version="1.0" encoding="utf-8"?>
<ds:datastoreItem xmlns:ds="http://schemas.openxmlformats.org/officeDocument/2006/customXml" ds:itemID="{6247AE24-8E5B-4C85-BE28-A9139BD1C747}"/>
</file>

<file path=docProps/app.xml><?xml version="1.0" encoding="utf-8"?>
<Properties xmlns="http://schemas.openxmlformats.org/officeDocument/2006/extended-properties" xmlns:vt="http://schemas.openxmlformats.org/officeDocument/2006/docPropsVTypes">
  <Template>University of Melbourne</Template>
  <TotalTime>2765</TotalTime>
  <Words>440</Words>
  <Application>Microsoft Macintosh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wfont_e6da5f_fdabe17d0a4c4532abc746b45ee50175</vt:lpstr>
      <vt:lpstr>University of Melbourne</vt:lpstr>
      <vt:lpstr>Acknowledgement of Country</vt:lpstr>
      <vt:lpstr>FBE Teaching and Learning Development Grant  Round 1 2026 Information session</vt:lpstr>
      <vt:lpstr>Aim</vt:lpstr>
      <vt:lpstr>Key dates</vt:lpstr>
      <vt:lpstr>Categories</vt:lpstr>
      <vt:lpstr>Filling out the form: rationale</vt:lpstr>
      <vt:lpstr>Filling out the form: aims and outcomes</vt:lpstr>
      <vt:lpstr>Filling out the form: evaluation</vt:lpstr>
      <vt:lpstr>Filling out the form: budget</vt:lpstr>
      <vt:lpstr>Giving yourself the best chance at success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Evonne Irwin</dc:creator>
  <cp:lastModifiedBy>Evonne Irwin</cp:lastModifiedBy>
  <cp:revision>1</cp:revision>
  <dcterms:created xsi:type="dcterms:W3CDTF">2026-03-06T04:22:40Z</dcterms:created>
  <dcterms:modified xsi:type="dcterms:W3CDTF">2026-03-13T06:02:45Z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0x01010082D3480323F42A4B98A7FF739E64F305</vt:lpwstr>
  </property>
</Properties>
</file>