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2" r:id="rId6"/>
  </p:sldMasterIdLst>
  <p:notesMasterIdLst>
    <p:notesMasterId r:id="rId12"/>
  </p:notesMasterIdLst>
  <p:sldIdLst>
    <p:sldId id="259" r:id="rId7"/>
    <p:sldId id="2070" r:id="rId8"/>
    <p:sldId id="2071" r:id="rId9"/>
    <p:sldId id="2072" r:id="rId10"/>
    <p:sldId id="2073" r:id="rId11"/>
  </p:sldIdLst>
  <p:sldSz cx="12192000" cy="6858000"/>
  <p:notesSz cx="6858000" cy="9144000"/>
  <p:defaultTextStyle>
    <a:defPPr>
      <a:defRPr lang="en-US"/>
    </a:defPPr>
    <a:lvl1pPr marL="0" indent="0" algn="l" defTabSz="914400" rtl="0" eaLnBrk="1" latinLnBrk="0" hangingPunct="1">
      <a:lnSpc>
        <a:spcPct val="95000"/>
      </a:lnSpc>
      <a:spcBef>
        <a:spcPts val="800"/>
      </a:spcBef>
      <a:spcAft>
        <a:spcPts val="500"/>
      </a:spcAft>
      <a:buFont typeface="Arial" panose="020B0604020202020204" pitchFamily="34" charset="0"/>
      <a:buNone/>
      <a:defRPr sz="1500" kern="1200">
        <a:solidFill>
          <a:schemeClr val="tx1"/>
        </a:solidFill>
        <a:latin typeface="+mn-lt"/>
        <a:ea typeface="+mn-ea"/>
        <a:cs typeface="+mn-cs"/>
      </a:defRPr>
    </a:lvl1pPr>
    <a:lvl2pPr marL="126000" indent="-126000" algn="l" defTabSz="914400" rtl="0" eaLnBrk="1" latinLnBrk="0" hangingPunct="1">
      <a:lnSpc>
        <a:spcPct val="95000"/>
      </a:lnSpc>
      <a:spcBef>
        <a:spcPts val="500"/>
      </a:spcBef>
      <a:spcAft>
        <a:spcPts val="500"/>
      </a:spcAft>
      <a:buClr>
        <a:schemeClr val="accent1"/>
      </a:buClr>
      <a:buFont typeface="Arial" panose="020B0604020202020204" pitchFamily="34" charset="0"/>
      <a:buChar char="•"/>
      <a:defRPr sz="1500" kern="1200">
        <a:solidFill>
          <a:schemeClr val="tx1"/>
        </a:solidFill>
        <a:latin typeface="+mn-lt"/>
        <a:ea typeface="+mn-ea"/>
        <a:cs typeface="+mn-cs"/>
      </a:defRPr>
    </a:lvl2pPr>
    <a:lvl3pPr marL="252000" indent="-126000" algn="l" defTabSz="914400" rtl="0" eaLnBrk="1" latinLnBrk="0" hangingPunct="1">
      <a:lnSpc>
        <a:spcPct val="95000"/>
      </a:lnSpc>
      <a:spcBef>
        <a:spcPts val="500"/>
      </a:spcBef>
      <a:spcAft>
        <a:spcPts val="500"/>
      </a:spcAft>
      <a:buClr>
        <a:schemeClr val="tx1"/>
      </a:buClr>
      <a:buFont typeface="Arial" panose="020B0604020202020204" pitchFamily="34" charset="0"/>
      <a:buChar char="­"/>
      <a:defRPr sz="1400" kern="1200">
        <a:solidFill>
          <a:schemeClr val="tx1"/>
        </a:solidFill>
        <a:latin typeface="+mn-lt"/>
        <a:ea typeface="+mn-ea"/>
        <a:cs typeface="+mn-cs"/>
      </a:defRPr>
    </a:lvl3pPr>
    <a:lvl4pPr marL="360000" indent="-126000" algn="l" defTabSz="914400" rtl="0" eaLnBrk="1" latinLnBrk="0" hangingPunct="1">
      <a:lnSpc>
        <a:spcPct val="95000"/>
      </a:lnSpc>
      <a:spcBef>
        <a:spcPts val="300"/>
      </a:spcBef>
      <a:spcAft>
        <a:spcPts val="300"/>
      </a:spcAft>
      <a:buClr>
        <a:schemeClr val="accent1"/>
      </a:buClr>
      <a:buFont typeface="Arial" panose="020B0604020202020204" pitchFamily="34" charset="0"/>
      <a:buChar char="•"/>
      <a:defRPr lang="en-US" sz="1400" kern="1200" dirty="0" smtClean="0">
        <a:solidFill>
          <a:schemeClr val="tx1"/>
        </a:solidFill>
        <a:latin typeface="+mn-lt"/>
        <a:ea typeface="+mn-ea"/>
        <a:cs typeface="+mn-cs"/>
      </a:defRPr>
    </a:lvl4pPr>
    <a:lvl5pPr marL="468000" indent="-108000" algn="l" defTabSz="914400" rtl="0" eaLnBrk="1" latinLnBrk="0" hangingPunct="1">
      <a:lnSpc>
        <a:spcPct val="95000"/>
      </a:lnSpc>
      <a:spcBef>
        <a:spcPts val="300"/>
      </a:spcBef>
      <a:spcAft>
        <a:spcPts val="300"/>
      </a:spcAft>
      <a:buClr>
        <a:schemeClr val="tx1"/>
      </a:buClr>
      <a:buFont typeface="Signika Negative Light" panose="02010003020600000004" pitchFamily="2" charset="0"/>
      <a:buChar char="–"/>
      <a:defRPr sz="1200" kern="1200">
        <a:solidFill>
          <a:schemeClr val="tx1"/>
        </a:solidFill>
        <a:latin typeface="+mn-lt"/>
        <a:ea typeface="+mn-ea"/>
        <a:cs typeface="+mn-cs"/>
      </a:defRPr>
    </a:lvl5pPr>
    <a:lvl6pPr marL="576000" indent="-108000" algn="l" defTabSz="914400" rtl="0" eaLnBrk="1" latinLnBrk="0" hangingPunct="1">
      <a:lnSpc>
        <a:spcPct val="95000"/>
      </a:lnSpc>
      <a:spcBef>
        <a:spcPts val="0"/>
      </a:spcBef>
      <a:spcAft>
        <a:spcPts val="300"/>
      </a:spcAft>
      <a:buFont typeface="Arial" panose="020B0604020202020204" pitchFamily="34" charset="0"/>
      <a:buChar char="•"/>
      <a:defRPr sz="1200" kern="1200" baseline="0">
        <a:solidFill>
          <a:schemeClr val="tx1"/>
        </a:solidFill>
        <a:latin typeface="+mn-lt"/>
        <a:ea typeface="+mn-ea"/>
        <a:cs typeface="+mn-cs"/>
      </a:defRPr>
    </a:lvl6pPr>
    <a:lvl7pPr marL="0" indent="0" algn="l" defTabSz="914400" rtl="0" eaLnBrk="1" latinLnBrk="0" hangingPunct="1">
      <a:lnSpc>
        <a:spcPct val="95000"/>
      </a:lnSpc>
      <a:spcBef>
        <a:spcPts val="500"/>
      </a:spcBef>
      <a:spcAft>
        <a:spcPts val="300"/>
      </a:spcAft>
      <a:buClr>
        <a:schemeClr val="accent1"/>
      </a:buClr>
      <a:buFont typeface="Arial" panose="020B0604020202020204" pitchFamily="34" charset="0"/>
      <a:buNone/>
      <a:defRPr sz="900" kern="1200">
        <a:solidFill>
          <a:schemeClr val="tx1"/>
        </a:solidFill>
        <a:latin typeface="+mn-lt"/>
        <a:ea typeface="+mn-ea"/>
        <a:cs typeface="+mn-cs"/>
      </a:defRPr>
    </a:lvl7pPr>
    <a:lvl8pPr marL="72000" indent="-72000" algn="l" defTabSz="914400" rtl="0" eaLnBrk="1" latinLnBrk="0" hangingPunct="1">
      <a:lnSpc>
        <a:spcPct val="95000"/>
      </a:lnSpc>
      <a:spcBef>
        <a:spcPts val="200"/>
      </a:spcBef>
      <a:spcAft>
        <a:spcPts val="200"/>
      </a:spcAft>
      <a:buClr>
        <a:schemeClr val="accent1"/>
      </a:buClr>
      <a:buFont typeface="Arial" panose="020B0604020202020204" pitchFamily="34" charset="0"/>
      <a:buChar char="•"/>
      <a:defRPr sz="900" kern="1200">
        <a:solidFill>
          <a:schemeClr val="tx1"/>
        </a:solidFill>
        <a:latin typeface="+mn-lt"/>
        <a:ea typeface="+mn-ea"/>
        <a:cs typeface="+mn-cs"/>
      </a:defRPr>
    </a:lvl8pPr>
    <a:lvl9pPr marL="162000" indent="-90000" algn="l" defTabSz="914400" rtl="0" eaLnBrk="1" latinLnBrk="0" hangingPunct="1">
      <a:lnSpc>
        <a:spcPct val="95000"/>
      </a:lnSpc>
      <a:spcBef>
        <a:spcPts val="200"/>
      </a:spcBef>
      <a:spcAft>
        <a:spcPts val="200"/>
      </a:spcAft>
      <a:buFont typeface="Signika Negative Light" panose="02010003020600000004" pitchFamily="2" charset="0"/>
      <a:buChar char="–"/>
      <a:defRPr sz="900" kern="1200">
        <a:solidFill>
          <a:schemeClr val="tx1"/>
        </a:solidFill>
        <a:latin typeface="+mn-lt"/>
        <a:ea typeface="+mn-ea"/>
        <a:cs typeface="+mn-cs"/>
      </a:defRPr>
    </a:lvl9pPr>
  </p:defaultTextStyle>
  <p:extLst>
    <p:ext uri="{EFAFB233-063F-42B5-8137-9DF3F51BA10A}">
      <p15:sldGuideLst xmlns:p15="http://schemas.microsoft.com/office/powerpoint/2012/main">
        <p15:guide id="1" pos="223" userDrawn="1">
          <p15:clr>
            <a:srgbClr val="A4A3A4"/>
          </p15:clr>
        </p15:guide>
        <p15:guide id="2" pos="7446" userDrawn="1">
          <p15:clr>
            <a:srgbClr val="A4A3A4"/>
          </p15:clr>
        </p15:guide>
        <p15:guide id="3" orient="horz" pos="154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C333B05-C441-289B-CC48-9B4D199A54D0}" name="Sean Flannery" initials="SF" userId="c7f3d14dfeae4d7d" providerId="Windows Live"/>
  <p188:author id="{862EC216-F845-5461-9F44-6A58F7A84A74}" name="Maria Kermanidis" initials="MK" userId="S::MKermanidis@australiansuper.com::b6da2093-3d70-4dc2-bdbf-54f5f97cc5b9" providerId="AD"/>
  <p188:author id="{21854D35-75FA-256A-C6A8-CAF6526565DB}" name="Steph Ryan" initials="SR" userId="S::stephryan@australiansuper.com::59429826-196a-4f53-9348-b24c19cf9630" providerId="AD"/>
  <p188:author id="{B102A545-93F6-3FE9-3A3F-0C8A45F512EF}" name="Jo Pizzey" initials="JP" userId="S::jpizzey@australiansuper.com::306d9cae-420f-49b4-b7d9-f4a5eaa7bf4c" providerId="AD"/>
  <p188:author id="{1421E46F-6D3E-827F-A9F4-E130B1923294}" name="Jo Pizzey" initials="" userId="S::JPizzey@australiansuper.com::306d9cae-420f-49b4-b7d9-f4a5eaa7bf4c" providerId="AD"/>
  <p188:author id="{EE81C171-C10D-4029-F6AE-0D0DC97DEADC}" name="Jessica Strong" initials="JS" userId="S::jstrong@australiansuper.com::a45bd494-aaec-4b18-b901-d7a161669c3e" providerId="AD"/>
  <p188:author id="{19E9068E-1A35-FDBC-1EF9-FFFA1EA7427E}" name="Jennifer Le" initials="JL" userId="S::JLe@australiansuper.com::4989de39-5081-476b-80d5-6e8df1858b6c" providerId="AD"/>
  <p188:author id="{A291A09E-92A3-F181-366B-4855B02E8456}" name="Sarah McGavin" initials="SM" userId="S::smcgavin@australiansuper.com::0a0082d9-f7df-4842-a360-13e7454800d6" providerId="AD"/>
  <p188:author id="{E97DF0A5-94A8-DAF6-2A24-8C8C50973F16}" name="Miranda Welham" initials="MW" userId="7227f2a5de09794d" providerId="Windows Live"/>
  <p188:author id="{0B1772CD-0AA3-B2EC-7E01-15C856B79CC5}" name="Sam Broder" initials="SB" userId="S::sbroder@australiansuper.com::27153607-4df1-4da8-8158-812ab9355767" providerId="AD"/>
  <p188:author id="{7A5866F8-7367-41F8-3C8F-011F0F825D76}" name="Nick Ooi" initials="NO" userId="S::nooi@australiansuper.com::4342047f-35b9-4145-8e52-656db41f6fe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0046"/>
    <a:srgbClr val="EA4403"/>
    <a:srgbClr val="4F6228"/>
    <a:srgbClr val="777777"/>
    <a:srgbClr val="FBE9E7"/>
    <a:srgbClr val="FA8C00"/>
    <a:srgbClr val="F7B49A"/>
    <a:srgbClr val="A899B5"/>
    <a:srgbClr val="7D6690"/>
    <a:srgbClr val="51336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9" d="100"/>
          <a:sy n="99" d="100"/>
        </p:scale>
        <p:origin x="912" y="306"/>
      </p:cViewPr>
      <p:guideLst>
        <p:guide pos="223"/>
        <p:guide pos="7446"/>
        <p:guide orient="horz" pos="15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presProps" Target="pres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theme" Target="theme/theme1.xml"/><Relationship Id="rId10" Type="http://schemas.openxmlformats.org/officeDocument/2006/relationships/slide" Target="slides/slide4.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m Broder" userId="27153607-4df1-4da8-8158-812ab9355767" providerId="ADAL" clId="{F7476E12-211E-4395-B68C-3F716C0D4935}"/>
    <pc:docChg chg="undo redo custSel modSld">
      <pc:chgData name="Sam Broder" userId="27153607-4df1-4da8-8158-812ab9355767" providerId="ADAL" clId="{F7476E12-211E-4395-B68C-3F716C0D4935}" dt="2026-02-09T02:55:50.923" v="38" actId="1038"/>
      <pc:docMkLst>
        <pc:docMk/>
      </pc:docMkLst>
      <pc:sldChg chg="addSp delSp modSp mod">
        <pc:chgData name="Sam Broder" userId="27153607-4df1-4da8-8158-812ab9355767" providerId="ADAL" clId="{F7476E12-211E-4395-B68C-3F716C0D4935}" dt="2026-02-09T02:55:50.923" v="38" actId="1038"/>
        <pc:sldMkLst>
          <pc:docMk/>
          <pc:sldMk cId="0" sldId="259"/>
        </pc:sldMkLst>
        <pc:spChg chg="add del">
          <ac:chgData name="Sam Broder" userId="27153607-4df1-4da8-8158-812ab9355767" providerId="ADAL" clId="{F7476E12-211E-4395-B68C-3F716C0D4935}" dt="2026-02-09T02:55:33.922" v="6" actId="478"/>
          <ac:spMkLst>
            <pc:docMk/>
            <pc:sldMk cId="0" sldId="259"/>
            <ac:spMk id="4" creationId="{5CC29C30-9D4A-1A1B-CD47-2416FDE43EB8}"/>
          </ac:spMkLst>
        </pc:spChg>
        <pc:spChg chg="mod">
          <ac:chgData name="Sam Broder" userId="27153607-4df1-4da8-8158-812ab9355767" providerId="ADAL" clId="{F7476E12-211E-4395-B68C-3F716C0D4935}" dt="2026-02-09T02:55:50.923" v="38" actId="1038"/>
          <ac:spMkLst>
            <pc:docMk/>
            <pc:sldMk cId="0" sldId="259"/>
            <ac:spMk id="12" creationId="{843D0F33-F65D-B8E0-A449-FDF0BEEFE638}"/>
          </ac:spMkLst>
        </pc:spChg>
        <pc:spChg chg="mod">
          <ac:chgData name="Sam Broder" userId="27153607-4df1-4da8-8158-812ab9355767" providerId="ADAL" clId="{F7476E12-211E-4395-B68C-3F716C0D4935}" dt="2026-02-09T02:55:50.923" v="38" actId="1038"/>
          <ac:spMkLst>
            <pc:docMk/>
            <pc:sldMk cId="0" sldId="259"/>
            <ac:spMk id="13" creationId="{4E4987B8-FADE-95AB-D121-0DB1A8B38C67}"/>
          </ac:spMkLst>
        </pc:spChg>
        <pc:graphicFrameChg chg="mod">
          <ac:chgData name="Sam Broder" userId="27153607-4df1-4da8-8158-812ab9355767" providerId="ADAL" clId="{F7476E12-211E-4395-B68C-3F716C0D4935}" dt="2026-02-09T02:55:50.923" v="38" actId="1038"/>
          <ac:graphicFrameMkLst>
            <pc:docMk/>
            <pc:sldMk cId="0" sldId="259"/>
            <ac:graphicFrameMk id="9" creationId="{5C15D702-F303-4066-B3C5-27CC53EA7993}"/>
          </ac:graphicFrameMkLst>
        </pc:graphicFrameChg>
        <pc:cxnChg chg="mod">
          <ac:chgData name="Sam Broder" userId="27153607-4df1-4da8-8158-812ab9355767" providerId="ADAL" clId="{F7476E12-211E-4395-B68C-3F716C0D4935}" dt="2026-02-09T02:55:50.923" v="38" actId="1038"/>
          <ac:cxnSpMkLst>
            <pc:docMk/>
            <pc:sldMk cId="0" sldId="259"/>
            <ac:cxnSpMk id="11" creationId="{F4EA10E6-78FE-624A-758D-5F97A9A0DD64}"/>
          </ac:cxnSpMkLst>
        </pc:cxn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https://australiansuper.sharepoint.com/teams/ChiefExecutiveOffice/Shared%20Documents/General/Chair/Events/Melbourne%20Money%20&amp;%20Finance%20Conference%202026/Data/Key%20Metrics%20Dataset%20-%20Membership%20SB.xlsx"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https://australiansuper.sharepoint.com/teams/ChiefExecutiveOffice/Shared%20Documents/General/Chair/Events/Melbourne%20Money%20&amp;%20Finance%20Conference%202026/Data/Main%20Source%20of%20Income/Main%20Source%20of%20Income.xlsx" TargetMode="Externa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kumimoji="0" lang="en-AU" sz="2800" b="0" i="0" u="none" strike="noStrike" kern="1200" cap="none" spc="0" normalizeH="0" baseline="0" dirty="0">
                <a:ln>
                  <a:noFill/>
                </a:ln>
                <a:solidFill>
                  <a:srgbClr val="260046"/>
                </a:solidFill>
                <a:effectLst/>
                <a:uLnTx/>
                <a:uFillTx/>
                <a:latin typeface="Arial" panose="020B0604020202020204"/>
                <a:ea typeface="+mj-ea"/>
                <a:cs typeface="+mj-cs"/>
              </a:defRPr>
            </a:pPr>
            <a:r>
              <a:rPr kumimoji="0" lang="en-AU" sz="1800" b="0" i="0" u="none" strike="noStrike" kern="1200" cap="none" spc="0" normalizeH="0" baseline="0">
                <a:ln>
                  <a:noFill/>
                </a:ln>
                <a:solidFill>
                  <a:srgbClr val="260046"/>
                </a:solidFill>
                <a:effectLst/>
                <a:uLnTx/>
                <a:uFillTx/>
                <a:latin typeface="Arial" panose="020B0604020202020204"/>
                <a:ea typeface="+mj-ea"/>
                <a:cs typeface="+mj-cs"/>
              </a:rPr>
              <a:t>AustralianSuper member assets by age, $b</a:t>
            </a:r>
          </a:p>
        </c:rich>
      </c:tx>
      <c:layout>
        <c:manualLayout>
          <c:xMode val="edge"/>
          <c:yMode val="edge"/>
          <c:x val="0.24674009569571453"/>
          <c:y val="4.8850030204825971E-2"/>
        </c:manualLayout>
      </c:layout>
      <c:overlay val="0"/>
      <c:spPr>
        <a:noFill/>
        <a:ln>
          <a:noFill/>
        </a:ln>
        <a:effectLst/>
      </c:spPr>
      <c:txPr>
        <a:bodyPr rot="0" spcFirstLastPara="1" vertOverflow="ellipsis" vert="horz" wrap="square" anchor="ctr" anchorCtr="1"/>
        <a:lstStyle/>
        <a:p>
          <a:pPr>
            <a:defRPr kumimoji="0" lang="en-AU" sz="2800" b="0" i="0" u="none" strike="noStrike" kern="1200" cap="none" spc="0" normalizeH="0" baseline="0" dirty="0">
              <a:ln>
                <a:noFill/>
              </a:ln>
              <a:solidFill>
                <a:srgbClr val="260046"/>
              </a:solidFill>
              <a:effectLst/>
              <a:uLnTx/>
              <a:uFillTx/>
              <a:latin typeface="Arial" panose="020B0604020202020204"/>
              <a:ea typeface="+mj-ea"/>
              <a:cs typeface="+mj-cs"/>
            </a:defRPr>
          </a:pPr>
          <a:endParaRPr lang="en-US"/>
        </a:p>
      </c:txPr>
    </c:title>
    <c:autoTitleDeleted val="0"/>
    <c:plotArea>
      <c:layout/>
      <c:barChart>
        <c:barDir val="col"/>
        <c:grouping val="clustered"/>
        <c:varyColors val="0"/>
        <c:ser>
          <c:idx val="0"/>
          <c:order val="0"/>
          <c:tx>
            <c:strRef>
              <c:f>'AS Data'!$C$2</c:f>
              <c:strCache>
                <c:ptCount val="1"/>
                <c:pt idx="0">
                  <c:v>Dec-19</c:v>
                </c:pt>
              </c:strCache>
            </c:strRef>
          </c:tx>
          <c:spPr>
            <a:solidFill>
              <a:schemeClr val="accent1"/>
            </a:solidFill>
            <a:ln>
              <a:noFill/>
            </a:ln>
            <a:effectLst/>
          </c:spPr>
          <c:invertIfNegative val="0"/>
          <c:cat>
            <c:strRef>
              <c:f>'AS Data'!$B$13:$B$20</c:f>
              <c:strCache>
                <c:ptCount val="8"/>
                <c:pt idx="0">
                  <c:v>&lt; 25</c:v>
                </c:pt>
                <c:pt idx="1">
                  <c:v>25 to 34</c:v>
                </c:pt>
                <c:pt idx="2">
                  <c:v>35 to 44</c:v>
                </c:pt>
                <c:pt idx="3">
                  <c:v>45 to 54</c:v>
                </c:pt>
                <c:pt idx="4">
                  <c:v>55 to 64</c:v>
                </c:pt>
                <c:pt idx="5">
                  <c:v>65 to 74</c:v>
                </c:pt>
                <c:pt idx="6">
                  <c:v>75 to 84</c:v>
                </c:pt>
                <c:pt idx="7">
                  <c:v>85+</c:v>
                </c:pt>
              </c:strCache>
            </c:strRef>
          </c:cat>
          <c:val>
            <c:numRef>
              <c:f>'AS Data'!$C$13:$C$20</c:f>
              <c:numCache>
                <c:formatCode>_-"$"* #,##0.0_-;\-"$"* #,##0.0_-;_-"$"* "-"??_-;_-@_-</c:formatCode>
                <c:ptCount val="8"/>
                <c:pt idx="0">
                  <c:v>1.5620000000000001</c:v>
                </c:pt>
                <c:pt idx="1">
                  <c:v>15.3032</c:v>
                </c:pt>
                <c:pt idx="2">
                  <c:v>33.908799999999999</c:v>
                </c:pt>
                <c:pt idx="3">
                  <c:v>46.838300000000004</c:v>
                </c:pt>
                <c:pt idx="4">
                  <c:v>54.383499999999998</c:v>
                </c:pt>
                <c:pt idx="5">
                  <c:v>27.571200000000001</c:v>
                </c:pt>
                <c:pt idx="6">
                  <c:v>3.7254</c:v>
                </c:pt>
                <c:pt idx="7">
                  <c:v>0.15280000000000002</c:v>
                </c:pt>
              </c:numCache>
            </c:numRef>
          </c:val>
          <c:extLst>
            <c:ext xmlns:c16="http://schemas.microsoft.com/office/drawing/2014/chart" uri="{C3380CC4-5D6E-409C-BE32-E72D297353CC}">
              <c16:uniqueId val="{00000000-1DFD-4D02-A9BF-95ED91BDCADC}"/>
            </c:ext>
          </c:extLst>
        </c:ser>
        <c:ser>
          <c:idx val="1"/>
          <c:order val="1"/>
          <c:tx>
            <c:strRef>
              <c:f>'AS Data'!$D$2</c:f>
              <c:strCache>
                <c:ptCount val="1"/>
                <c:pt idx="0">
                  <c:v>Dec-25</c:v>
                </c:pt>
              </c:strCache>
            </c:strRef>
          </c:tx>
          <c:spPr>
            <a:solidFill>
              <a:schemeClr val="accent2"/>
            </a:solidFill>
            <a:ln>
              <a:noFill/>
            </a:ln>
            <a:effectLst/>
          </c:spPr>
          <c:invertIfNegative val="0"/>
          <c:cat>
            <c:strRef>
              <c:f>'AS Data'!$B$13:$B$20</c:f>
              <c:strCache>
                <c:ptCount val="8"/>
                <c:pt idx="0">
                  <c:v>&lt; 25</c:v>
                </c:pt>
                <c:pt idx="1">
                  <c:v>25 to 34</c:v>
                </c:pt>
                <c:pt idx="2">
                  <c:v>35 to 44</c:v>
                </c:pt>
                <c:pt idx="3">
                  <c:v>45 to 54</c:v>
                </c:pt>
                <c:pt idx="4">
                  <c:v>55 to 64</c:v>
                </c:pt>
                <c:pt idx="5">
                  <c:v>65 to 74</c:v>
                </c:pt>
                <c:pt idx="6">
                  <c:v>75 to 84</c:v>
                </c:pt>
                <c:pt idx="7">
                  <c:v>85+</c:v>
                </c:pt>
              </c:strCache>
            </c:strRef>
          </c:cat>
          <c:val>
            <c:numRef>
              <c:f>'AS Data'!$D$13:$D$20</c:f>
              <c:numCache>
                <c:formatCode>_-"$"* #,##0.0_-;\-"$"* #,##0.0_-;_-"$"* "-"??_-;_-@_-</c:formatCode>
                <c:ptCount val="8"/>
                <c:pt idx="0">
                  <c:v>4.5182000000000002</c:v>
                </c:pt>
                <c:pt idx="1">
                  <c:v>30.276499999999999</c:v>
                </c:pt>
                <c:pt idx="2">
                  <c:v>70.607399999999998</c:v>
                </c:pt>
                <c:pt idx="3">
                  <c:v>94.243800000000007</c:v>
                </c:pt>
                <c:pt idx="4">
                  <c:v>113.4324</c:v>
                </c:pt>
                <c:pt idx="5">
                  <c:v>75.969399999999993</c:v>
                </c:pt>
                <c:pt idx="6">
                  <c:v>20.195</c:v>
                </c:pt>
                <c:pt idx="7">
                  <c:v>1.3326</c:v>
                </c:pt>
              </c:numCache>
            </c:numRef>
          </c:val>
          <c:extLst>
            <c:ext xmlns:c16="http://schemas.microsoft.com/office/drawing/2014/chart" uri="{C3380CC4-5D6E-409C-BE32-E72D297353CC}">
              <c16:uniqueId val="{00000001-1DFD-4D02-A9BF-95ED91BDCADC}"/>
            </c:ext>
          </c:extLst>
        </c:ser>
        <c:dLbls>
          <c:showLegendKey val="0"/>
          <c:showVal val="0"/>
          <c:showCatName val="0"/>
          <c:showSerName val="0"/>
          <c:showPercent val="0"/>
          <c:showBubbleSize val="0"/>
        </c:dLbls>
        <c:gapWidth val="219"/>
        <c:overlap val="-27"/>
        <c:axId val="1337010271"/>
        <c:axId val="1336993951"/>
      </c:barChart>
      <c:catAx>
        <c:axId val="1337010271"/>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85000"/>
                    <a:lumOff val="15000"/>
                  </a:schemeClr>
                </a:solidFill>
                <a:latin typeface="Arial" panose="020B0604020202020204" pitchFamily="34" charset="0"/>
                <a:ea typeface="+mn-ea"/>
                <a:cs typeface="Arial" panose="020B0604020202020204" pitchFamily="34" charset="0"/>
              </a:defRPr>
            </a:pPr>
            <a:endParaRPr lang="en-US"/>
          </a:p>
        </c:txPr>
        <c:crossAx val="1336993951"/>
        <c:crosses val="autoZero"/>
        <c:auto val="1"/>
        <c:lblAlgn val="ctr"/>
        <c:lblOffset val="100"/>
        <c:noMultiLvlLbl val="0"/>
      </c:catAx>
      <c:valAx>
        <c:axId val="1336993951"/>
        <c:scaling>
          <c:orientation val="minMax"/>
          <c:max val="130"/>
          <c:min val="0"/>
        </c:scaling>
        <c:delete val="0"/>
        <c:axPos val="l"/>
        <c:majorGridlines>
          <c:spPr>
            <a:ln w="9525" cap="flat" cmpd="sng" algn="ctr">
              <a:solidFill>
                <a:schemeClr val="tx1">
                  <a:lumMod val="15000"/>
                  <a:lumOff val="85000"/>
                </a:schemeClr>
              </a:solidFill>
              <a:round/>
            </a:ln>
            <a:effectLst/>
          </c:spPr>
        </c:majorGridlines>
        <c:numFmt formatCode="_-&quot;$&quot;* #,##0_-;\-&quot;$&quot;* #,##0_-;_-&quot;$&quot;* &quot;-&quot;??_-;_-@_-"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85000"/>
                    <a:lumOff val="15000"/>
                  </a:schemeClr>
                </a:solidFill>
                <a:latin typeface="Arial" panose="020B0604020202020204" pitchFamily="34" charset="0"/>
                <a:ea typeface="+mn-ea"/>
                <a:cs typeface="Arial" panose="020B0604020202020204" pitchFamily="34" charset="0"/>
              </a:defRPr>
            </a:pPr>
            <a:endParaRPr lang="en-US"/>
          </a:p>
        </c:txPr>
        <c:crossAx val="133701027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85000"/>
                  <a:lumOff val="1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kumimoji="0" lang="en-AU" sz="1800" b="0" i="0" u="none" strike="noStrike" kern="1200" cap="none" spc="0" normalizeH="0" baseline="0" dirty="0">
                <a:ln>
                  <a:noFill/>
                </a:ln>
                <a:solidFill>
                  <a:srgbClr val="260046"/>
                </a:solidFill>
                <a:effectLst/>
                <a:uLnTx/>
                <a:uFillTx/>
                <a:latin typeface="Arial" panose="020B0604020202020204"/>
                <a:ea typeface="+mj-ea"/>
                <a:cs typeface="+mj-cs"/>
              </a:rPr>
              <a:t>Financial illiteracy by age</a:t>
            </a:r>
          </a:p>
          <a:p>
            <a:pPr>
              <a:defRPr/>
            </a:pPr>
            <a:r>
              <a:rPr lang="en-AU" sz="1200" dirty="0">
                <a:solidFill>
                  <a:srgbClr val="260046"/>
                </a:solidFill>
              </a:rPr>
              <a:t>(% of respondents </a:t>
            </a:r>
            <a:r>
              <a:rPr lang="en-US" sz="1200" dirty="0">
                <a:solidFill>
                  <a:srgbClr val="260046"/>
                </a:solidFill>
              </a:rPr>
              <a:t>who answered one or more question(s) incorrectly</a:t>
            </a:r>
            <a:r>
              <a:rPr lang="en-AU" sz="1200" dirty="0">
                <a:solidFill>
                  <a:srgbClr val="260046"/>
                </a:solidFill>
              </a:rPr>
              <a:t>)</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c:v>
                </c:pt>
              </c:strCache>
            </c:strRef>
          </c:tx>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rgbClr val="EA4403"/>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All ages</c:v>
                </c:pt>
                <c:pt idx="1">
                  <c:v>20-29</c:v>
                </c:pt>
                <c:pt idx="2">
                  <c:v>30-39</c:v>
                </c:pt>
                <c:pt idx="3">
                  <c:v>40-49</c:v>
                </c:pt>
                <c:pt idx="4">
                  <c:v>50-59</c:v>
                </c:pt>
                <c:pt idx="5">
                  <c:v>60-69</c:v>
                </c:pt>
                <c:pt idx="6">
                  <c:v>70+</c:v>
                </c:pt>
              </c:strCache>
            </c:strRef>
          </c:cat>
          <c:val>
            <c:numRef>
              <c:f>Sheet1!$B$2:$B$8</c:f>
              <c:numCache>
                <c:formatCode>General</c:formatCode>
                <c:ptCount val="7"/>
                <c:pt idx="0">
                  <c:v>0.37</c:v>
                </c:pt>
                <c:pt idx="1">
                  <c:v>0.48</c:v>
                </c:pt>
                <c:pt idx="2">
                  <c:v>0.4</c:v>
                </c:pt>
                <c:pt idx="3">
                  <c:v>0.34</c:v>
                </c:pt>
                <c:pt idx="4">
                  <c:v>0.31</c:v>
                </c:pt>
                <c:pt idx="5">
                  <c:v>0.3</c:v>
                </c:pt>
                <c:pt idx="6">
                  <c:v>0.4</c:v>
                </c:pt>
              </c:numCache>
            </c:numRef>
          </c:val>
          <c:extLst>
            <c:ext xmlns:c16="http://schemas.microsoft.com/office/drawing/2014/chart" uri="{C3380CC4-5D6E-409C-BE32-E72D297353CC}">
              <c16:uniqueId val="{00000000-5E05-4522-9362-956E0BC97018}"/>
            </c:ext>
          </c:extLst>
        </c:ser>
        <c:dLbls>
          <c:showLegendKey val="0"/>
          <c:showVal val="0"/>
          <c:showCatName val="0"/>
          <c:showSerName val="0"/>
          <c:showPercent val="0"/>
          <c:showBubbleSize val="0"/>
        </c:dLbls>
        <c:gapWidth val="100"/>
        <c:overlap val="-42"/>
        <c:axId val="1685540096"/>
        <c:axId val="1685534336"/>
      </c:barChart>
      <c:catAx>
        <c:axId val="16855400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85000"/>
                    <a:lumOff val="15000"/>
                  </a:schemeClr>
                </a:solidFill>
                <a:latin typeface="Arial" panose="020B0604020202020204" pitchFamily="34" charset="0"/>
                <a:ea typeface="+mn-ea"/>
                <a:cs typeface="Arial" panose="020B0604020202020204" pitchFamily="34" charset="0"/>
              </a:defRPr>
            </a:pPr>
            <a:endParaRPr lang="en-US"/>
          </a:p>
        </c:txPr>
        <c:crossAx val="1685534336"/>
        <c:crosses val="autoZero"/>
        <c:auto val="1"/>
        <c:lblAlgn val="ctr"/>
        <c:lblOffset val="100"/>
        <c:noMultiLvlLbl val="0"/>
      </c:catAx>
      <c:valAx>
        <c:axId val="168553433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85000"/>
                    <a:lumOff val="15000"/>
                  </a:schemeClr>
                </a:solidFill>
                <a:latin typeface="Arial" panose="020B0604020202020204" pitchFamily="34" charset="0"/>
                <a:ea typeface="+mn-ea"/>
                <a:cs typeface="Arial" panose="020B0604020202020204" pitchFamily="34" charset="0"/>
              </a:defRPr>
            </a:pPr>
            <a:endParaRPr lang="en-US"/>
          </a:p>
        </c:txPr>
        <c:crossAx val="1685540096"/>
        <c:crosses val="autoZero"/>
        <c:crossBetween val="between"/>
        <c:majorUnit val="0.2"/>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kumimoji="0" lang="en-AU" sz="1800" b="0" i="0" u="none" strike="noStrike" kern="1200" cap="none" spc="0" normalizeH="0" baseline="0">
                <a:ln>
                  <a:noFill/>
                </a:ln>
                <a:solidFill>
                  <a:srgbClr val="260046"/>
                </a:solidFill>
                <a:effectLst/>
                <a:uLnTx/>
                <a:uFillTx/>
                <a:latin typeface="Arial" panose="020B0604020202020204"/>
                <a:ea typeface="+mj-ea"/>
                <a:cs typeface="+mj-cs"/>
              </a:defRPr>
            </a:pPr>
            <a:r>
              <a:rPr kumimoji="0" lang="en-AU" sz="1700" b="0" i="0" u="none" strike="noStrike" kern="1200" cap="none" spc="0" normalizeH="0" baseline="0">
                <a:ln>
                  <a:noFill/>
                </a:ln>
                <a:solidFill>
                  <a:srgbClr val="260046"/>
                </a:solidFill>
                <a:effectLst/>
                <a:uLnTx/>
                <a:uFillTx/>
                <a:latin typeface="Arial" panose="020B0604020202020204"/>
                <a:ea typeface="+mj-ea"/>
                <a:cs typeface="+mj-cs"/>
              </a:rPr>
              <a:t>Main source of income in retirement, FY17-25</a:t>
            </a:r>
          </a:p>
        </c:rich>
      </c:tx>
      <c:layout>
        <c:manualLayout>
          <c:xMode val="edge"/>
          <c:yMode val="edge"/>
          <c:x val="9.8325107070290518E-2"/>
          <c:y val="2.9989015047401533E-3"/>
        </c:manualLayout>
      </c:layout>
      <c:overlay val="0"/>
      <c:spPr>
        <a:noFill/>
        <a:ln>
          <a:noFill/>
        </a:ln>
        <a:effectLst/>
      </c:spPr>
      <c:txPr>
        <a:bodyPr rot="0" spcFirstLastPara="1" vertOverflow="ellipsis" vert="horz" wrap="square" anchor="ctr" anchorCtr="1"/>
        <a:lstStyle/>
        <a:p>
          <a:pPr>
            <a:defRPr kumimoji="0" lang="en-AU" sz="1800" b="0" i="0" u="none" strike="noStrike" kern="1200" cap="none" spc="0" normalizeH="0" baseline="0">
              <a:ln>
                <a:noFill/>
              </a:ln>
              <a:solidFill>
                <a:srgbClr val="260046"/>
              </a:solidFill>
              <a:effectLst/>
              <a:uLnTx/>
              <a:uFillTx/>
              <a:latin typeface="Arial" panose="020B0604020202020204"/>
              <a:ea typeface="+mj-ea"/>
              <a:cs typeface="+mj-cs"/>
            </a:defRPr>
          </a:pPr>
          <a:endParaRPr lang="en-AU"/>
        </a:p>
      </c:txPr>
    </c:title>
    <c:autoTitleDeleted val="0"/>
    <c:plotArea>
      <c:layout/>
      <c:lineChart>
        <c:grouping val="standard"/>
        <c:varyColors val="0"/>
        <c:ser>
          <c:idx val="0"/>
          <c:order val="0"/>
          <c:tx>
            <c:strRef>
              <c:f>Sheet1!$B$38</c:f>
              <c:strCache>
                <c:ptCount val="1"/>
                <c:pt idx="0">
                  <c:v>Government pension</c:v>
                </c:pt>
              </c:strCache>
            </c:strRef>
          </c:tx>
          <c:spPr>
            <a:ln w="28575" cap="rnd">
              <a:solidFill>
                <a:schemeClr val="accent1"/>
              </a:solidFill>
              <a:round/>
            </a:ln>
            <a:effectLst/>
          </c:spPr>
          <c:marker>
            <c:symbol val="none"/>
          </c:marker>
          <c:dLbls>
            <c:dLbl>
              <c:idx val="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1"/>
                      </a:solidFill>
                      <a:latin typeface="+mn-lt"/>
                      <a:ea typeface="+mn-ea"/>
                      <a:cs typeface="+mn-cs"/>
                    </a:defRPr>
                  </a:pPr>
                  <a:endParaRPr lang="en-US"/>
                </a:p>
              </c:txPr>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7C1-486C-8611-02FFB92B0515}"/>
                </c:ext>
              </c:extLst>
            </c:dLbl>
            <c:dLbl>
              <c:idx val="4"/>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7C1-486C-8611-02FFB92B0515}"/>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Sheet1!$A$39:$A$43</c:f>
              <c:strCache>
                <c:ptCount val="5"/>
                <c:pt idx="0">
                  <c:v>FY17</c:v>
                </c:pt>
                <c:pt idx="1">
                  <c:v>FY19</c:v>
                </c:pt>
                <c:pt idx="2">
                  <c:v>FY21</c:v>
                </c:pt>
                <c:pt idx="3">
                  <c:v>FY23</c:v>
                </c:pt>
                <c:pt idx="4">
                  <c:v>FY25</c:v>
                </c:pt>
              </c:strCache>
            </c:strRef>
          </c:cat>
          <c:val>
            <c:numRef>
              <c:f>Sheet1!$B$39:$B$43</c:f>
              <c:numCache>
                <c:formatCode>0%</c:formatCode>
                <c:ptCount val="5"/>
                <c:pt idx="0">
                  <c:v>0.46771058914986946</c:v>
                </c:pt>
                <c:pt idx="1">
                  <c:v>0.46232666862255056</c:v>
                </c:pt>
                <c:pt idx="2">
                  <c:v>0.433</c:v>
                </c:pt>
                <c:pt idx="3">
                  <c:v>0.433</c:v>
                </c:pt>
                <c:pt idx="4">
                  <c:v>0.41599999999999998</c:v>
                </c:pt>
              </c:numCache>
            </c:numRef>
          </c:val>
          <c:smooth val="0"/>
          <c:extLst>
            <c:ext xmlns:c16="http://schemas.microsoft.com/office/drawing/2014/chart" uri="{C3380CC4-5D6E-409C-BE32-E72D297353CC}">
              <c16:uniqueId val="{00000002-57C1-486C-8611-02FFB92B0515}"/>
            </c:ext>
          </c:extLst>
        </c:ser>
        <c:ser>
          <c:idx val="1"/>
          <c:order val="1"/>
          <c:tx>
            <c:strRef>
              <c:f>Sheet1!$C$38</c:f>
              <c:strCache>
                <c:ptCount val="1"/>
                <c:pt idx="0">
                  <c:v>Superannuation</c:v>
                </c:pt>
              </c:strCache>
            </c:strRef>
          </c:tx>
          <c:spPr>
            <a:ln w="28575" cap="rnd">
              <a:solidFill>
                <a:schemeClr val="accent2"/>
              </a:solidFill>
              <a:round/>
            </a:ln>
            <a:effectLst/>
          </c:spPr>
          <c:marker>
            <c:symbol val="none"/>
          </c:marker>
          <c:dLbls>
            <c:dLbl>
              <c:idx val="0"/>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7C1-486C-8611-02FFB92B0515}"/>
                </c:ext>
              </c:extLst>
            </c:dLbl>
            <c:dLbl>
              <c:idx val="4"/>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57C1-486C-8611-02FFB92B0515}"/>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Sheet1!$A$39:$A$43</c:f>
              <c:strCache>
                <c:ptCount val="5"/>
                <c:pt idx="0">
                  <c:v>FY17</c:v>
                </c:pt>
                <c:pt idx="1">
                  <c:v>FY19</c:v>
                </c:pt>
                <c:pt idx="2">
                  <c:v>FY21</c:v>
                </c:pt>
                <c:pt idx="3">
                  <c:v>FY23</c:v>
                </c:pt>
                <c:pt idx="4">
                  <c:v>FY25</c:v>
                </c:pt>
              </c:strCache>
            </c:strRef>
          </c:cat>
          <c:val>
            <c:numRef>
              <c:f>Sheet1!$C$39:$C$43</c:f>
              <c:numCache>
                <c:formatCode>0%</c:formatCode>
                <c:ptCount val="5"/>
                <c:pt idx="0">
                  <c:v>0.24229551890721307</c:v>
                </c:pt>
                <c:pt idx="1">
                  <c:v>0.22656438671717255</c:v>
                </c:pt>
                <c:pt idx="2">
                  <c:v>0.25800000000000001</c:v>
                </c:pt>
                <c:pt idx="3">
                  <c:v>0.26800000000000002</c:v>
                </c:pt>
                <c:pt idx="4">
                  <c:v>0.28399999999999997</c:v>
                </c:pt>
              </c:numCache>
            </c:numRef>
          </c:val>
          <c:smooth val="0"/>
          <c:extLst>
            <c:ext xmlns:c16="http://schemas.microsoft.com/office/drawing/2014/chart" uri="{C3380CC4-5D6E-409C-BE32-E72D297353CC}">
              <c16:uniqueId val="{00000005-57C1-486C-8611-02FFB92B0515}"/>
            </c:ext>
          </c:extLst>
        </c:ser>
        <c:ser>
          <c:idx val="2"/>
          <c:order val="2"/>
          <c:tx>
            <c:strRef>
              <c:f>Sheet1!$D$38</c:f>
              <c:strCache>
                <c:ptCount val="1"/>
                <c:pt idx="0">
                  <c:v>No personal income</c:v>
                </c:pt>
              </c:strCache>
            </c:strRef>
          </c:tx>
          <c:spPr>
            <a:ln w="28575" cap="rnd">
              <a:solidFill>
                <a:srgbClr val="9BBB59">
                  <a:lumMod val="50000"/>
                </a:srgbClr>
              </a:solidFill>
              <a:round/>
            </a:ln>
            <a:effectLst/>
          </c:spPr>
          <c:marker>
            <c:symbol val="none"/>
          </c:marker>
          <c:dLbls>
            <c:dLbl>
              <c:idx val="0"/>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57C1-486C-8611-02FFB92B0515}"/>
                </c:ext>
              </c:extLst>
            </c:dLbl>
            <c:dLbl>
              <c:idx val="4"/>
              <c:tx>
                <c:rich>
                  <a:bodyPr/>
                  <a:lstStyle/>
                  <a:p>
                    <a:fld id="{EDD1FE0E-81D4-47A3-B62B-1704BC62D587}" type="VALUE">
                      <a:rPr lang="en-US">
                        <a:solidFill>
                          <a:srgbClr val="4F6228"/>
                        </a:solidFill>
                      </a:rPr>
                      <a:pPr/>
                      <a:t>[VALUE]</a:t>
                    </a:fld>
                    <a:endParaRPr lang="en-AU"/>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57C1-486C-8611-02FFB92B0515}"/>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rgbClr val="4F6228"/>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Sheet1!$A$39:$A$43</c:f>
              <c:strCache>
                <c:ptCount val="5"/>
                <c:pt idx="0">
                  <c:v>FY17</c:v>
                </c:pt>
                <c:pt idx="1">
                  <c:v>FY19</c:v>
                </c:pt>
                <c:pt idx="2">
                  <c:v>FY21</c:v>
                </c:pt>
                <c:pt idx="3">
                  <c:v>FY23</c:v>
                </c:pt>
                <c:pt idx="4">
                  <c:v>FY25</c:v>
                </c:pt>
              </c:strCache>
            </c:strRef>
          </c:cat>
          <c:val>
            <c:numRef>
              <c:f>Sheet1!$D$39:$D$43</c:f>
              <c:numCache>
                <c:formatCode>0%</c:formatCode>
                <c:ptCount val="5"/>
                <c:pt idx="0">
                  <c:v>0.19212615914265088</c:v>
                </c:pt>
                <c:pt idx="1">
                  <c:v>0.20018806445642393</c:v>
                </c:pt>
                <c:pt idx="2">
                  <c:v>0.11799999999999999</c:v>
                </c:pt>
                <c:pt idx="3">
                  <c:v>0.12</c:v>
                </c:pt>
                <c:pt idx="4">
                  <c:v>0.115</c:v>
                </c:pt>
              </c:numCache>
            </c:numRef>
          </c:val>
          <c:smooth val="0"/>
          <c:extLst>
            <c:ext xmlns:c16="http://schemas.microsoft.com/office/drawing/2014/chart" uri="{C3380CC4-5D6E-409C-BE32-E72D297353CC}">
              <c16:uniqueId val="{00000008-57C1-486C-8611-02FFB92B0515}"/>
            </c:ext>
          </c:extLst>
        </c:ser>
        <c:ser>
          <c:idx val="3"/>
          <c:order val="3"/>
          <c:tx>
            <c:strRef>
              <c:f>Sheet1!$E$38</c:f>
              <c:strCache>
                <c:ptCount val="1"/>
                <c:pt idx="0">
                  <c:v>Other</c:v>
                </c:pt>
              </c:strCache>
            </c:strRef>
          </c:tx>
          <c:spPr>
            <a:ln w="28575" cap="rnd">
              <a:solidFill>
                <a:schemeClr val="accent4"/>
              </a:solidFill>
              <a:round/>
            </a:ln>
            <a:effectLst/>
          </c:spPr>
          <c:marker>
            <c:symbol val="none"/>
          </c:marker>
          <c:dLbls>
            <c:dLbl>
              <c:idx val="0"/>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57C1-486C-8611-02FFB92B0515}"/>
                </c:ext>
              </c:extLst>
            </c:dLbl>
            <c:dLbl>
              <c:idx val="4"/>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57C1-486C-8611-02FFB92B0515}"/>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Sheet1!$E$39:$E$43</c:f>
              <c:numCache>
                <c:formatCode>0%</c:formatCode>
                <c:ptCount val="5"/>
                <c:pt idx="0">
                  <c:v>9.7867732800266616E-2</c:v>
                </c:pt>
                <c:pt idx="1">
                  <c:v>0.11092088020385293</c:v>
                </c:pt>
                <c:pt idx="2">
                  <c:v>0.19099999999999995</c:v>
                </c:pt>
                <c:pt idx="3">
                  <c:v>0.17899999999999994</c:v>
                </c:pt>
                <c:pt idx="4">
                  <c:v>0.18500000000000005</c:v>
                </c:pt>
              </c:numCache>
            </c:numRef>
          </c:val>
          <c:smooth val="0"/>
          <c:extLst>
            <c:ext xmlns:c16="http://schemas.microsoft.com/office/drawing/2014/chart" uri="{C3380CC4-5D6E-409C-BE32-E72D297353CC}">
              <c16:uniqueId val="{0000000B-57C1-486C-8611-02FFB92B0515}"/>
            </c:ext>
          </c:extLst>
        </c:ser>
        <c:dLbls>
          <c:showLegendKey val="0"/>
          <c:showVal val="0"/>
          <c:showCatName val="0"/>
          <c:showSerName val="0"/>
          <c:showPercent val="0"/>
          <c:showBubbleSize val="0"/>
        </c:dLbls>
        <c:smooth val="0"/>
        <c:axId val="1093704304"/>
        <c:axId val="1093707184"/>
      </c:lineChart>
      <c:catAx>
        <c:axId val="10937043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85000"/>
                    <a:lumOff val="15000"/>
                  </a:schemeClr>
                </a:solidFill>
                <a:latin typeface="+mn-lt"/>
                <a:ea typeface="+mn-ea"/>
                <a:cs typeface="+mn-cs"/>
              </a:defRPr>
            </a:pPr>
            <a:endParaRPr lang="en-US"/>
          </a:p>
        </c:txPr>
        <c:crossAx val="1093707184"/>
        <c:crosses val="autoZero"/>
        <c:auto val="1"/>
        <c:lblAlgn val="ctr"/>
        <c:lblOffset val="100"/>
        <c:noMultiLvlLbl val="0"/>
      </c:catAx>
      <c:valAx>
        <c:axId val="109370718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85000"/>
                    <a:lumOff val="15000"/>
                  </a:schemeClr>
                </a:solidFill>
                <a:latin typeface="+mn-lt"/>
                <a:ea typeface="+mn-ea"/>
                <a:cs typeface="+mn-cs"/>
              </a:defRPr>
            </a:pPr>
            <a:endParaRPr lang="en-US"/>
          </a:p>
        </c:txPr>
        <c:crossAx val="1093704304"/>
        <c:crosses val="autoZero"/>
        <c:crossBetween val="between"/>
        <c:majorUnit val="0.1"/>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kumimoji="0" lang="en-AU" sz="1600" b="0" i="0" u="none" strike="noStrike" kern="1200" cap="none" spc="0" normalizeH="0" baseline="0">
                <a:ln>
                  <a:noFill/>
                </a:ln>
                <a:solidFill>
                  <a:srgbClr val="260046"/>
                </a:solidFill>
                <a:effectLst/>
                <a:uLnTx/>
                <a:uFillTx/>
                <a:latin typeface="Arial" panose="020B0604020202020204"/>
                <a:ea typeface="+mj-ea"/>
                <a:cs typeface="+mj-cs"/>
              </a:rPr>
              <a:t>Proportion of Australians receiving Age Pension by age</a:t>
            </a:r>
            <a:r>
              <a:rPr kumimoji="0" lang="en-AU" sz="1800" b="0" i="0" u="none" strike="noStrike" kern="1200" cap="none" spc="0" normalizeH="0" baseline="0">
                <a:ln>
                  <a:noFill/>
                </a:ln>
                <a:solidFill>
                  <a:srgbClr val="260046"/>
                </a:solidFill>
                <a:effectLst/>
                <a:uLnTx/>
                <a:uFillTx/>
                <a:latin typeface="Arial" panose="020B0604020202020204"/>
                <a:ea typeface="+mj-ea"/>
                <a:cs typeface="+mj-cs"/>
              </a:rPr>
              <a:t> </a:t>
            </a:r>
            <a:r>
              <a:rPr kumimoji="0" lang="en-AU" sz="1200" b="0" i="0" u="none" strike="noStrike" kern="1200" cap="none" spc="0" normalizeH="0" baseline="0">
                <a:ln>
                  <a:noFill/>
                </a:ln>
                <a:solidFill>
                  <a:srgbClr val="260046"/>
                </a:solidFill>
                <a:effectLst/>
                <a:uLnTx/>
                <a:uFillTx/>
                <a:latin typeface="Arial" panose="020B0604020202020204"/>
                <a:ea typeface="+mj-ea"/>
                <a:cs typeface="+mj-cs"/>
              </a:rPr>
              <a:t>March 2015, 2020, 2025</a:t>
            </a:r>
            <a:endParaRPr kumimoji="0" lang="en-AU" sz="1700" b="0" i="0" u="none" strike="noStrike" kern="1200" cap="none" spc="0" normalizeH="0" baseline="0">
              <a:ln>
                <a:noFill/>
              </a:ln>
              <a:solidFill>
                <a:srgbClr val="260046"/>
              </a:solidFill>
              <a:effectLst/>
              <a:uLnTx/>
              <a:uFillTx/>
              <a:latin typeface="Arial" panose="020B0604020202020204"/>
              <a:ea typeface="+mj-ea"/>
              <a:cs typeface="+mj-cs"/>
            </a:endParaRP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AU"/>
        </a:p>
      </c:txPr>
    </c:title>
    <c:autoTitleDeleted val="0"/>
    <c:plotArea>
      <c:layout/>
      <c:lineChart>
        <c:grouping val="standard"/>
        <c:varyColors val="0"/>
        <c:ser>
          <c:idx val="0"/>
          <c:order val="0"/>
          <c:tx>
            <c:strRef>
              <c:f>Sheet1!$B$1</c:f>
              <c:strCache>
                <c:ptCount val="1"/>
                <c:pt idx="0">
                  <c:v>Mar-25</c:v>
                </c:pt>
              </c:strCache>
            </c:strRef>
          </c:tx>
          <c:spPr>
            <a:ln w="28575" cap="rnd">
              <a:solidFill>
                <a:schemeClr val="accent1"/>
              </a:solidFill>
              <a:round/>
            </a:ln>
            <a:effectLst/>
          </c:spPr>
          <c:marker>
            <c:symbol val="none"/>
          </c:marker>
          <c:cat>
            <c:strRef>
              <c:f>Sheet1!$A$2:$A$6</c:f>
              <c:strCache>
                <c:ptCount val="5"/>
                <c:pt idx="0">
                  <c:v>65-69</c:v>
                </c:pt>
                <c:pt idx="1">
                  <c:v>70-74</c:v>
                </c:pt>
                <c:pt idx="2">
                  <c:v>75-79</c:v>
                </c:pt>
                <c:pt idx="3">
                  <c:v>80-84</c:v>
                </c:pt>
                <c:pt idx="4">
                  <c:v>85+</c:v>
                </c:pt>
              </c:strCache>
            </c:strRef>
          </c:cat>
          <c:val>
            <c:numRef>
              <c:f>Sheet1!$B$2:$B$6</c:f>
              <c:numCache>
                <c:formatCode>General</c:formatCode>
                <c:ptCount val="5"/>
                <c:pt idx="0">
                  <c:v>0.255</c:v>
                </c:pt>
                <c:pt idx="1">
                  <c:v>0.58899999999999997</c:v>
                </c:pt>
                <c:pt idx="2">
                  <c:v>0.68100000000000005</c:v>
                </c:pt>
                <c:pt idx="3">
                  <c:v>0.76800000000000002</c:v>
                </c:pt>
                <c:pt idx="4">
                  <c:v>0.79900000000000004</c:v>
                </c:pt>
              </c:numCache>
            </c:numRef>
          </c:val>
          <c:smooth val="0"/>
          <c:extLst>
            <c:ext xmlns:c16="http://schemas.microsoft.com/office/drawing/2014/chart" uri="{C3380CC4-5D6E-409C-BE32-E72D297353CC}">
              <c16:uniqueId val="{00000000-5067-41EA-B005-767BF7A5B6A3}"/>
            </c:ext>
          </c:extLst>
        </c:ser>
        <c:ser>
          <c:idx val="1"/>
          <c:order val="1"/>
          <c:tx>
            <c:strRef>
              <c:f>Sheet1!$C$1</c:f>
              <c:strCache>
                <c:ptCount val="1"/>
                <c:pt idx="0">
                  <c:v>Mar-20</c:v>
                </c:pt>
              </c:strCache>
            </c:strRef>
          </c:tx>
          <c:spPr>
            <a:ln w="28575" cap="rnd">
              <a:solidFill>
                <a:schemeClr val="accent2"/>
              </a:solidFill>
              <a:round/>
            </a:ln>
            <a:effectLst/>
          </c:spPr>
          <c:marker>
            <c:symbol val="none"/>
          </c:marker>
          <c:cat>
            <c:strRef>
              <c:f>Sheet1!$A$2:$A$6</c:f>
              <c:strCache>
                <c:ptCount val="5"/>
                <c:pt idx="0">
                  <c:v>65-69</c:v>
                </c:pt>
                <c:pt idx="1">
                  <c:v>70-74</c:v>
                </c:pt>
                <c:pt idx="2">
                  <c:v>75-79</c:v>
                </c:pt>
                <c:pt idx="3">
                  <c:v>80-84</c:v>
                </c:pt>
                <c:pt idx="4">
                  <c:v>85+</c:v>
                </c:pt>
              </c:strCache>
            </c:strRef>
          </c:cat>
          <c:val>
            <c:numRef>
              <c:f>Sheet1!$C$2:$C$6</c:f>
              <c:numCache>
                <c:formatCode>General</c:formatCode>
                <c:ptCount val="5"/>
                <c:pt idx="0">
                  <c:v>0.378</c:v>
                </c:pt>
                <c:pt idx="1">
                  <c:v>0.625</c:v>
                </c:pt>
                <c:pt idx="2">
                  <c:v>0.73299999999999998</c:v>
                </c:pt>
                <c:pt idx="3">
                  <c:v>0.80200000000000005</c:v>
                </c:pt>
                <c:pt idx="4">
                  <c:v>0.745</c:v>
                </c:pt>
              </c:numCache>
            </c:numRef>
          </c:val>
          <c:smooth val="0"/>
          <c:extLst>
            <c:ext xmlns:c16="http://schemas.microsoft.com/office/drawing/2014/chart" uri="{C3380CC4-5D6E-409C-BE32-E72D297353CC}">
              <c16:uniqueId val="{00000001-5067-41EA-B005-767BF7A5B6A3}"/>
            </c:ext>
          </c:extLst>
        </c:ser>
        <c:ser>
          <c:idx val="2"/>
          <c:order val="2"/>
          <c:tx>
            <c:strRef>
              <c:f>Sheet1!$D$1</c:f>
              <c:strCache>
                <c:ptCount val="1"/>
                <c:pt idx="0">
                  <c:v>Mar-15</c:v>
                </c:pt>
              </c:strCache>
            </c:strRef>
          </c:tx>
          <c:spPr>
            <a:ln w="28575" cap="rnd">
              <a:solidFill>
                <a:schemeClr val="accent4"/>
              </a:solidFill>
              <a:round/>
            </a:ln>
            <a:effectLst/>
          </c:spPr>
          <c:marker>
            <c:symbol val="none"/>
          </c:marker>
          <c:cat>
            <c:strRef>
              <c:f>Sheet1!$A$2:$A$6</c:f>
              <c:strCache>
                <c:ptCount val="5"/>
                <c:pt idx="0">
                  <c:v>65-69</c:v>
                </c:pt>
                <c:pt idx="1">
                  <c:v>70-74</c:v>
                </c:pt>
                <c:pt idx="2">
                  <c:v>75-79</c:v>
                </c:pt>
                <c:pt idx="3">
                  <c:v>80-84</c:v>
                </c:pt>
                <c:pt idx="4">
                  <c:v>85+</c:v>
                </c:pt>
              </c:strCache>
            </c:strRef>
          </c:cat>
          <c:val>
            <c:numRef>
              <c:f>Sheet1!$D$2:$D$6</c:f>
              <c:numCache>
                <c:formatCode>General</c:formatCode>
                <c:ptCount val="5"/>
                <c:pt idx="0">
                  <c:v>0.57799999999999996</c:v>
                </c:pt>
                <c:pt idx="1">
                  <c:v>0.73599999999999999</c:v>
                </c:pt>
                <c:pt idx="2">
                  <c:v>0.81799999999999995</c:v>
                </c:pt>
                <c:pt idx="3">
                  <c:v>0.82</c:v>
                </c:pt>
                <c:pt idx="4">
                  <c:v>0.65900000000000003</c:v>
                </c:pt>
              </c:numCache>
            </c:numRef>
          </c:val>
          <c:smooth val="0"/>
          <c:extLst>
            <c:ext xmlns:c16="http://schemas.microsoft.com/office/drawing/2014/chart" uri="{C3380CC4-5D6E-409C-BE32-E72D297353CC}">
              <c16:uniqueId val="{00000002-5067-41EA-B005-767BF7A5B6A3}"/>
            </c:ext>
          </c:extLst>
        </c:ser>
        <c:dLbls>
          <c:showLegendKey val="0"/>
          <c:showVal val="0"/>
          <c:showCatName val="0"/>
          <c:showSerName val="0"/>
          <c:showPercent val="0"/>
          <c:showBubbleSize val="0"/>
        </c:dLbls>
        <c:smooth val="0"/>
        <c:axId val="1685540096"/>
        <c:axId val="1685534336"/>
      </c:lineChart>
      <c:catAx>
        <c:axId val="16855400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85000"/>
                    <a:lumOff val="15000"/>
                  </a:schemeClr>
                </a:solidFill>
                <a:latin typeface="+mn-lt"/>
                <a:ea typeface="+mn-ea"/>
                <a:cs typeface="+mn-cs"/>
              </a:defRPr>
            </a:pPr>
            <a:endParaRPr lang="en-US"/>
          </a:p>
        </c:txPr>
        <c:crossAx val="1685534336"/>
        <c:crosses val="autoZero"/>
        <c:auto val="1"/>
        <c:lblAlgn val="ctr"/>
        <c:lblOffset val="100"/>
        <c:noMultiLvlLbl val="0"/>
      </c:catAx>
      <c:valAx>
        <c:axId val="168553433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85000"/>
                    <a:lumOff val="15000"/>
                  </a:schemeClr>
                </a:solidFill>
                <a:latin typeface="+mn-lt"/>
                <a:ea typeface="+mn-ea"/>
                <a:cs typeface="+mn-cs"/>
              </a:defRPr>
            </a:pPr>
            <a:endParaRPr lang="en-US"/>
          </a:p>
        </c:txPr>
        <c:crossAx val="1685540096"/>
        <c:crosses val="autoZero"/>
        <c:crossBetween val="between"/>
        <c:majorUnit val="0.2"/>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BBE3E2-F11C-4E49-9332-953E4DF8DD77}" type="datetimeFigureOut">
              <a:rPr lang="en-AU" smtClean="0"/>
              <a:t>9/02/2026</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51D9BE-6359-4ED8-9C1E-8C04028B063E}" type="slidenum">
              <a:rPr lang="en-AU" smtClean="0"/>
              <a:t>‹#›</a:t>
            </a:fld>
            <a:endParaRPr lang="en-AU"/>
          </a:p>
        </p:txBody>
      </p:sp>
    </p:spTree>
    <p:extLst>
      <p:ext uri="{BB962C8B-B14F-4D97-AF65-F5344CB8AC3E}">
        <p14:creationId xmlns:p14="http://schemas.microsoft.com/office/powerpoint/2010/main" val="2915285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5167" y="2125980"/>
            <a:ext cx="10371908" cy="355296"/>
          </a:xfrm>
          <a:prstGeom prst="rect">
            <a:avLst/>
          </a:prstGeom>
        </p:spPr>
        <p:txBody>
          <a:bodyPr wrap="square" lIns="0" tIns="0" rIns="0" bIns="0">
            <a:spAutoFit/>
          </a:bodyPr>
          <a:lstStyle>
            <a:lvl1pPr>
              <a:defRPr sz="2309" b="1" i="0">
                <a:solidFill>
                  <a:schemeClr val="bg1"/>
                </a:solidFill>
                <a:latin typeface="Arial"/>
                <a:cs typeface="Arial"/>
              </a:defRPr>
            </a:lvl1pPr>
          </a:lstStyle>
          <a:p>
            <a:endParaRPr/>
          </a:p>
        </p:txBody>
      </p:sp>
      <p:sp>
        <p:nvSpPr>
          <p:cNvPr id="3" name="Holder 3"/>
          <p:cNvSpPr>
            <a:spLocks noGrp="1"/>
          </p:cNvSpPr>
          <p:nvPr>
            <p:ph type="subTitle" idx="4"/>
          </p:nvPr>
        </p:nvSpPr>
        <p:spPr>
          <a:xfrm>
            <a:off x="1830337" y="3840482"/>
            <a:ext cx="8541572"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513" b="1" i="0">
                <a:solidFill>
                  <a:srgbClr val="260046"/>
                </a:solidFill>
                <a:latin typeface="Arial"/>
                <a:cs typeface="Arial"/>
              </a:defRPr>
            </a:lvl1pPr>
          </a:lstStyle>
          <a:p>
            <a:pPr marL="8145">
              <a:spcBef>
                <a:spcPts val="10"/>
              </a:spcBef>
            </a:pPr>
            <a:r>
              <a:rPr lang="en-US"/>
              <a:t>Digital</a:t>
            </a:r>
            <a:r>
              <a:rPr lang="en-US" spc="-3"/>
              <a:t> </a:t>
            </a:r>
            <a:r>
              <a:rPr lang="en-US" spc="-6"/>
              <a:t>Technology</a:t>
            </a:r>
            <a:r>
              <a:rPr lang="en-US" spc="-3"/>
              <a:t> </a:t>
            </a:r>
            <a:r>
              <a:rPr lang="en-US"/>
              <a:t>and</a:t>
            </a:r>
            <a:r>
              <a:rPr lang="en-US" spc="-3"/>
              <a:t> </a:t>
            </a:r>
            <a:r>
              <a:rPr lang="en-US" spc="-6"/>
              <a:t>Financial</a:t>
            </a:r>
            <a:r>
              <a:rPr lang="en-US" spc="-3"/>
              <a:t> </a:t>
            </a:r>
            <a:r>
              <a:rPr lang="en-US" spc="-6"/>
              <a:t>Guidance</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2/9/2026</a:t>
            </a:fld>
            <a:endParaRPr lang="en-US"/>
          </a:p>
        </p:txBody>
      </p:sp>
      <p:sp>
        <p:nvSpPr>
          <p:cNvPr id="6" name="Holder 6"/>
          <p:cNvSpPr>
            <a:spLocks noGrp="1"/>
          </p:cNvSpPr>
          <p:nvPr>
            <p:ph type="sldNum" sz="quarter" idx="7"/>
          </p:nvPr>
        </p:nvSpPr>
        <p:spPr/>
        <p:txBody>
          <a:bodyPr lIns="0" tIns="0" rIns="0" bIns="0"/>
          <a:lstStyle>
            <a:lvl1pPr>
              <a:defRPr sz="513" b="1" i="0">
                <a:solidFill>
                  <a:srgbClr val="260046"/>
                </a:solidFill>
                <a:latin typeface="Arial"/>
                <a:cs typeface="Arial"/>
              </a:defRPr>
            </a:lvl1pPr>
          </a:lstStyle>
          <a:p>
            <a:pPr marL="8145">
              <a:spcBef>
                <a:spcPts val="10"/>
              </a:spcBef>
            </a:pPr>
            <a:r>
              <a:rPr lang="en-AU"/>
              <a:t>Page</a:t>
            </a:r>
            <a:r>
              <a:rPr lang="en-AU" spc="-16"/>
              <a:t> </a:t>
            </a:r>
            <a:fld id="{81D60167-4931-47E6-BA6A-407CBD079E47}" type="slidenum">
              <a:rPr smtClean="0"/>
              <a:pPr marL="8145">
                <a:spcBef>
                  <a:spcPts val="10"/>
                </a:spcBef>
              </a:pPr>
              <a:t>‹#›</a:t>
            </a:fld>
            <a:r>
              <a:rPr spc="-16"/>
              <a:t> </a:t>
            </a:r>
            <a:r>
              <a:t>of</a:t>
            </a:r>
            <a:r>
              <a:rPr spc="-13"/>
              <a:t> </a:t>
            </a:r>
            <a:r>
              <a:rPr spc="-16"/>
              <a:t>18</a:t>
            </a:r>
          </a:p>
        </p:txBody>
      </p:sp>
    </p:spTree>
    <p:extLst>
      <p:ext uri="{BB962C8B-B14F-4D97-AF65-F5344CB8AC3E}">
        <p14:creationId xmlns:p14="http://schemas.microsoft.com/office/powerpoint/2010/main" val="2444404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17498" y="17950"/>
            <a:ext cx="12180147" cy="6839151"/>
          </a:xfrm>
          <a:prstGeom prst="rect">
            <a:avLst/>
          </a:prstGeom>
        </p:spPr>
      </p:pic>
      <p:sp>
        <p:nvSpPr>
          <p:cNvPr id="2" name="Holder 2"/>
          <p:cNvSpPr>
            <a:spLocks noGrp="1"/>
          </p:cNvSpPr>
          <p:nvPr>
            <p:ph type="title"/>
          </p:nvPr>
        </p:nvSpPr>
        <p:spPr>
          <a:xfrm>
            <a:off x="5499391" y="530266"/>
            <a:ext cx="4758978" cy="355296"/>
          </a:xfrm>
        </p:spPr>
        <p:txBody>
          <a:bodyPr lIns="0" tIns="0" rIns="0" bIns="0"/>
          <a:lstStyle>
            <a:lvl1pPr>
              <a:defRPr sz="2309" b="1" i="0">
                <a:solidFill>
                  <a:schemeClr val="bg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defRPr sz="513" b="1" i="0">
                <a:solidFill>
                  <a:srgbClr val="260046"/>
                </a:solidFill>
                <a:latin typeface="Arial"/>
                <a:cs typeface="Arial"/>
              </a:defRPr>
            </a:lvl1pPr>
          </a:lstStyle>
          <a:p>
            <a:pPr marL="8145">
              <a:spcBef>
                <a:spcPts val="10"/>
              </a:spcBef>
            </a:pPr>
            <a:r>
              <a:rPr lang="en-US"/>
              <a:t>Digital</a:t>
            </a:r>
            <a:r>
              <a:rPr lang="en-US" spc="-3"/>
              <a:t> </a:t>
            </a:r>
            <a:r>
              <a:rPr lang="en-US" spc="-6"/>
              <a:t>Technology</a:t>
            </a:r>
            <a:r>
              <a:rPr lang="en-US" spc="-3"/>
              <a:t> </a:t>
            </a:r>
            <a:r>
              <a:rPr lang="en-US"/>
              <a:t>and</a:t>
            </a:r>
            <a:r>
              <a:rPr lang="en-US" spc="-3"/>
              <a:t> </a:t>
            </a:r>
            <a:r>
              <a:rPr lang="en-US" spc="-6"/>
              <a:t>Financial</a:t>
            </a:r>
            <a:r>
              <a:rPr lang="en-US" spc="-3"/>
              <a:t> </a:t>
            </a:r>
            <a:r>
              <a:rPr lang="en-US" spc="-6"/>
              <a:t>Guidance</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2/9/2026</a:t>
            </a:fld>
            <a:endParaRPr lang="en-US"/>
          </a:p>
        </p:txBody>
      </p:sp>
      <p:sp>
        <p:nvSpPr>
          <p:cNvPr id="6" name="Holder 6"/>
          <p:cNvSpPr>
            <a:spLocks noGrp="1"/>
          </p:cNvSpPr>
          <p:nvPr>
            <p:ph type="sldNum" sz="quarter" idx="7"/>
          </p:nvPr>
        </p:nvSpPr>
        <p:spPr/>
        <p:txBody>
          <a:bodyPr lIns="0" tIns="0" rIns="0" bIns="0"/>
          <a:lstStyle>
            <a:lvl1pPr>
              <a:defRPr sz="513" b="1" i="0">
                <a:solidFill>
                  <a:srgbClr val="260046"/>
                </a:solidFill>
                <a:latin typeface="Arial"/>
                <a:cs typeface="Arial"/>
              </a:defRPr>
            </a:lvl1pPr>
          </a:lstStyle>
          <a:p>
            <a:pPr marL="8145">
              <a:spcBef>
                <a:spcPts val="10"/>
              </a:spcBef>
            </a:pPr>
            <a:r>
              <a:rPr lang="en-AU"/>
              <a:t>Page</a:t>
            </a:r>
            <a:r>
              <a:rPr lang="en-AU" spc="-16"/>
              <a:t> </a:t>
            </a:r>
            <a:fld id="{81D60167-4931-47E6-BA6A-407CBD079E47}" type="slidenum">
              <a:rPr smtClean="0"/>
              <a:pPr marL="8145">
                <a:spcBef>
                  <a:spcPts val="10"/>
                </a:spcBef>
              </a:pPr>
              <a:t>‹#›</a:t>
            </a:fld>
            <a:r>
              <a:rPr spc="-16"/>
              <a:t> </a:t>
            </a:r>
            <a:r>
              <a:t>of</a:t>
            </a:r>
            <a:r>
              <a:rPr spc="-13"/>
              <a:t> </a:t>
            </a:r>
            <a:r>
              <a:rPr spc="-16"/>
              <a:t>18</a:t>
            </a:r>
          </a:p>
        </p:txBody>
      </p:sp>
    </p:spTree>
    <p:extLst>
      <p:ext uri="{BB962C8B-B14F-4D97-AF65-F5344CB8AC3E}">
        <p14:creationId xmlns:p14="http://schemas.microsoft.com/office/powerpoint/2010/main" val="2116107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5499391" y="530266"/>
            <a:ext cx="4758978" cy="355296"/>
          </a:xfrm>
        </p:spPr>
        <p:txBody>
          <a:bodyPr lIns="0" tIns="0" rIns="0" bIns="0"/>
          <a:lstStyle>
            <a:lvl1pPr>
              <a:defRPr sz="2309" b="1" i="0">
                <a:solidFill>
                  <a:schemeClr val="bg1"/>
                </a:solidFill>
                <a:latin typeface="Arial"/>
                <a:cs typeface="Arial"/>
              </a:defRPr>
            </a:lvl1pPr>
          </a:lstStyle>
          <a:p>
            <a:endParaRPr/>
          </a:p>
        </p:txBody>
      </p:sp>
      <p:sp>
        <p:nvSpPr>
          <p:cNvPr id="3" name="Holder 3"/>
          <p:cNvSpPr>
            <a:spLocks noGrp="1"/>
          </p:cNvSpPr>
          <p:nvPr>
            <p:ph sz="half" idx="2"/>
          </p:nvPr>
        </p:nvSpPr>
        <p:spPr>
          <a:xfrm>
            <a:off x="610114" y="1577342"/>
            <a:ext cx="5307975"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84158" y="1577342"/>
            <a:ext cx="5307975"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513" b="1" i="0">
                <a:solidFill>
                  <a:srgbClr val="260046"/>
                </a:solidFill>
                <a:latin typeface="Arial"/>
                <a:cs typeface="Arial"/>
              </a:defRPr>
            </a:lvl1pPr>
          </a:lstStyle>
          <a:p>
            <a:pPr marL="8145">
              <a:spcBef>
                <a:spcPts val="10"/>
              </a:spcBef>
            </a:pPr>
            <a:r>
              <a:rPr lang="en-US"/>
              <a:t>Digital</a:t>
            </a:r>
            <a:r>
              <a:rPr lang="en-US" spc="-3"/>
              <a:t> </a:t>
            </a:r>
            <a:r>
              <a:rPr lang="en-US" spc="-6"/>
              <a:t>Technology</a:t>
            </a:r>
            <a:r>
              <a:rPr lang="en-US" spc="-3"/>
              <a:t> </a:t>
            </a:r>
            <a:r>
              <a:rPr lang="en-US"/>
              <a:t>and</a:t>
            </a:r>
            <a:r>
              <a:rPr lang="en-US" spc="-3"/>
              <a:t> </a:t>
            </a:r>
            <a:r>
              <a:rPr lang="en-US" spc="-6"/>
              <a:t>Financial</a:t>
            </a:r>
            <a:r>
              <a:rPr lang="en-US" spc="-3"/>
              <a:t> </a:t>
            </a:r>
            <a:r>
              <a:rPr lang="en-US" spc="-6"/>
              <a:t>Guidance</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2/9/2026</a:t>
            </a:fld>
            <a:endParaRPr lang="en-US"/>
          </a:p>
        </p:txBody>
      </p:sp>
      <p:sp>
        <p:nvSpPr>
          <p:cNvPr id="7" name="Holder 7"/>
          <p:cNvSpPr>
            <a:spLocks noGrp="1"/>
          </p:cNvSpPr>
          <p:nvPr>
            <p:ph type="sldNum" sz="quarter" idx="7"/>
          </p:nvPr>
        </p:nvSpPr>
        <p:spPr/>
        <p:txBody>
          <a:bodyPr lIns="0" tIns="0" rIns="0" bIns="0"/>
          <a:lstStyle>
            <a:lvl1pPr>
              <a:defRPr sz="513" b="1" i="0">
                <a:solidFill>
                  <a:srgbClr val="260046"/>
                </a:solidFill>
                <a:latin typeface="Arial"/>
                <a:cs typeface="Arial"/>
              </a:defRPr>
            </a:lvl1pPr>
          </a:lstStyle>
          <a:p>
            <a:pPr marL="8145">
              <a:spcBef>
                <a:spcPts val="10"/>
              </a:spcBef>
            </a:pPr>
            <a:r>
              <a:rPr lang="en-AU"/>
              <a:t>Page</a:t>
            </a:r>
            <a:r>
              <a:rPr lang="en-AU" spc="-16"/>
              <a:t> </a:t>
            </a:r>
            <a:fld id="{81D60167-4931-47E6-BA6A-407CBD079E47}" type="slidenum">
              <a:rPr smtClean="0"/>
              <a:pPr marL="8145">
                <a:spcBef>
                  <a:spcPts val="10"/>
                </a:spcBef>
              </a:pPr>
              <a:t>‹#›</a:t>
            </a:fld>
            <a:r>
              <a:rPr spc="-16"/>
              <a:t> </a:t>
            </a:r>
            <a:r>
              <a:t>of</a:t>
            </a:r>
            <a:r>
              <a:rPr spc="-13"/>
              <a:t> </a:t>
            </a:r>
            <a:r>
              <a:rPr spc="-16"/>
              <a:t>18</a:t>
            </a:r>
          </a:p>
        </p:txBody>
      </p:sp>
    </p:spTree>
    <p:extLst>
      <p:ext uri="{BB962C8B-B14F-4D97-AF65-F5344CB8AC3E}">
        <p14:creationId xmlns:p14="http://schemas.microsoft.com/office/powerpoint/2010/main" val="2062954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5499391" y="530266"/>
            <a:ext cx="4758978" cy="355296"/>
          </a:xfrm>
        </p:spPr>
        <p:txBody>
          <a:bodyPr lIns="0" tIns="0" rIns="0" bIns="0"/>
          <a:lstStyle>
            <a:lvl1pPr>
              <a:defRPr sz="2309" b="1" i="0">
                <a:solidFill>
                  <a:schemeClr val="bg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defRPr sz="513" b="1" i="0">
                <a:solidFill>
                  <a:srgbClr val="260046"/>
                </a:solidFill>
                <a:latin typeface="Arial"/>
                <a:cs typeface="Arial"/>
              </a:defRPr>
            </a:lvl1pPr>
          </a:lstStyle>
          <a:p>
            <a:pPr marL="8145">
              <a:spcBef>
                <a:spcPts val="10"/>
              </a:spcBef>
            </a:pPr>
            <a:r>
              <a:rPr lang="en-US"/>
              <a:t>Digital</a:t>
            </a:r>
            <a:r>
              <a:rPr lang="en-US" spc="-3"/>
              <a:t> </a:t>
            </a:r>
            <a:r>
              <a:rPr lang="en-US" spc="-6"/>
              <a:t>Technology</a:t>
            </a:r>
            <a:r>
              <a:rPr lang="en-US" spc="-3"/>
              <a:t> </a:t>
            </a:r>
            <a:r>
              <a:rPr lang="en-US"/>
              <a:t>and</a:t>
            </a:r>
            <a:r>
              <a:rPr lang="en-US" spc="-3"/>
              <a:t> </a:t>
            </a:r>
            <a:r>
              <a:rPr lang="en-US" spc="-6"/>
              <a:t>Financial</a:t>
            </a:r>
            <a:r>
              <a:rPr lang="en-US" spc="-3"/>
              <a:t> </a:t>
            </a:r>
            <a:r>
              <a:rPr lang="en-US" spc="-6"/>
              <a:t>Guidance</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2/9/2026</a:t>
            </a:fld>
            <a:endParaRPr lang="en-US"/>
          </a:p>
        </p:txBody>
      </p:sp>
      <p:sp>
        <p:nvSpPr>
          <p:cNvPr id="5" name="Holder 5"/>
          <p:cNvSpPr>
            <a:spLocks noGrp="1"/>
          </p:cNvSpPr>
          <p:nvPr>
            <p:ph type="sldNum" sz="quarter" idx="7"/>
          </p:nvPr>
        </p:nvSpPr>
        <p:spPr/>
        <p:txBody>
          <a:bodyPr lIns="0" tIns="0" rIns="0" bIns="0"/>
          <a:lstStyle>
            <a:lvl1pPr>
              <a:defRPr sz="513" b="1" i="0">
                <a:solidFill>
                  <a:srgbClr val="260046"/>
                </a:solidFill>
                <a:latin typeface="Arial"/>
                <a:cs typeface="Arial"/>
              </a:defRPr>
            </a:lvl1pPr>
          </a:lstStyle>
          <a:p>
            <a:pPr marL="8145">
              <a:spcBef>
                <a:spcPts val="10"/>
              </a:spcBef>
            </a:pPr>
            <a:r>
              <a:rPr lang="en-AU"/>
              <a:t>Page</a:t>
            </a:r>
            <a:r>
              <a:rPr lang="en-AU" spc="-16"/>
              <a:t> </a:t>
            </a:r>
            <a:fld id="{81D60167-4931-47E6-BA6A-407CBD079E47}" type="slidenum">
              <a:rPr smtClean="0"/>
              <a:pPr marL="8145">
                <a:spcBef>
                  <a:spcPts val="10"/>
                </a:spcBef>
              </a:pPr>
              <a:t>‹#›</a:t>
            </a:fld>
            <a:r>
              <a:rPr spc="-16"/>
              <a:t> </a:t>
            </a:r>
            <a:r>
              <a:t>of</a:t>
            </a:r>
            <a:r>
              <a:rPr spc="-13"/>
              <a:t> </a:t>
            </a:r>
            <a:r>
              <a:rPr spc="-16"/>
              <a:t>18</a:t>
            </a:r>
          </a:p>
        </p:txBody>
      </p:sp>
    </p:spTree>
    <p:extLst>
      <p:ext uri="{BB962C8B-B14F-4D97-AF65-F5344CB8AC3E}">
        <p14:creationId xmlns:p14="http://schemas.microsoft.com/office/powerpoint/2010/main" val="3685640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513" b="1" i="0">
                <a:solidFill>
                  <a:srgbClr val="260046"/>
                </a:solidFill>
                <a:latin typeface="Arial"/>
                <a:cs typeface="Arial"/>
              </a:defRPr>
            </a:lvl1pPr>
          </a:lstStyle>
          <a:p>
            <a:pPr marL="8145">
              <a:spcBef>
                <a:spcPts val="10"/>
              </a:spcBef>
            </a:pPr>
            <a:r>
              <a:rPr lang="en-US"/>
              <a:t>Digital</a:t>
            </a:r>
            <a:r>
              <a:rPr lang="en-US" spc="-3"/>
              <a:t> </a:t>
            </a:r>
            <a:r>
              <a:rPr lang="en-US" spc="-6"/>
              <a:t>Technology</a:t>
            </a:r>
            <a:r>
              <a:rPr lang="en-US" spc="-3"/>
              <a:t> </a:t>
            </a:r>
            <a:r>
              <a:rPr lang="en-US"/>
              <a:t>and</a:t>
            </a:r>
            <a:r>
              <a:rPr lang="en-US" spc="-3"/>
              <a:t> </a:t>
            </a:r>
            <a:r>
              <a:rPr lang="en-US" spc="-6"/>
              <a:t>Financial</a:t>
            </a:r>
            <a:r>
              <a:rPr lang="en-US" spc="-3"/>
              <a:t> </a:t>
            </a:r>
            <a:r>
              <a:rPr lang="en-US" spc="-6"/>
              <a:t>Guidance</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2/9/2026</a:t>
            </a:fld>
            <a:endParaRPr lang="en-US"/>
          </a:p>
        </p:txBody>
      </p:sp>
      <p:sp>
        <p:nvSpPr>
          <p:cNvPr id="4" name="Holder 4"/>
          <p:cNvSpPr>
            <a:spLocks noGrp="1"/>
          </p:cNvSpPr>
          <p:nvPr>
            <p:ph type="sldNum" sz="quarter" idx="7"/>
          </p:nvPr>
        </p:nvSpPr>
        <p:spPr/>
        <p:txBody>
          <a:bodyPr lIns="0" tIns="0" rIns="0" bIns="0"/>
          <a:lstStyle>
            <a:lvl1pPr>
              <a:defRPr sz="513" b="1" i="0">
                <a:solidFill>
                  <a:srgbClr val="260046"/>
                </a:solidFill>
                <a:latin typeface="Arial"/>
                <a:cs typeface="Arial"/>
              </a:defRPr>
            </a:lvl1pPr>
          </a:lstStyle>
          <a:p>
            <a:pPr marL="8145">
              <a:spcBef>
                <a:spcPts val="10"/>
              </a:spcBef>
            </a:pPr>
            <a:r>
              <a:rPr lang="en-AU"/>
              <a:t>Page</a:t>
            </a:r>
            <a:r>
              <a:rPr lang="en-AU" spc="-16"/>
              <a:t> </a:t>
            </a:r>
            <a:fld id="{81D60167-4931-47E6-BA6A-407CBD079E47}" type="slidenum">
              <a:rPr smtClean="0"/>
              <a:pPr marL="8145">
                <a:spcBef>
                  <a:spcPts val="10"/>
                </a:spcBef>
              </a:pPr>
              <a:t>‹#›</a:t>
            </a:fld>
            <a:r>
              <a:rPr spc="-16"/>
              <a:t> </a:t>
            </a:r>
            <a:r>
              <a:t>of</a:t>
            </a:r>
            <a:r>
              <a:rPr spc="-13"/>
              <a:t> </a:t>
            </a:r>
            <a:r>
              <a:rPr spc="-16"/>
              <a:t>18</a:t>
            </a:r>
          </a:p>
        </p:txBody>
      </p:sp>
    </p:spTree>
    <p:extLst>
      <p:ext uri="{BB962C8B-B14F-4D97-AF65-F5344CB8AC3E}">
        <p14:creationId xmlns:p14="http://schemas.microsoft.com/office/powerpoint/2010/main" val="17811641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899626" y="6619819"/>
            <a:ext cx="10454384" cy="407"/>
          </a:xfrm>
          <a:custGeom>
            <a:avLst/>
            <a:gdLst/>
            <a:ahLst/>
            <a:cxnLst/>
            <a:rect l="l" t="t" r="r" b="b"/>
            <a:pathLst>
              <a:path w="6479540" h="634">
                <a:moveTo>
                  <a:pt x="0" y="0"/>
                </a:moveTo>
                <a:lnTo>
                  <a:pt x="6479540" y="635"/>
                </a:lnTo>
              </a:path>
            </a:pathLst>
          </a:custGeom>
          <a:ln w="6350">
            <a:solidFill>
              <a:srgbClr val="260046"/>
            </a:solidFill>
          </a:ln>
        </p:spPr>
        <p:txBody>
          <a:bodyPr wrap="square" lIns="0" tIns="0" rIns="0" bIns="0" rtlCol="0"/>
          <a:lstStyle/>
          <a:p>
            <a:endParaRPr sz="962"/>
          </a:p>
        </p:txBody>
      </p:sp>
      <p:sp>
        <p:nvSpPr>
          <p:cNvPr id="2" name="Holder 2"/>
          <p:cNvSpPr>
            <a:spLocks noGrp="1"/>
          </p:cNvSpPr>
          <p:nvPr>
            <p:ph type="title"/>
          </p:nvPr>
        </p:nvSpPr>
        <p:spPr>
          <a:xfrm>
            <a:off x="5499391" y="530265"/>
            <a:ext cx="4758978" cy="553998"/>
          </a:xfrm>
          <a:prstGeom prst="rect">
            <a:avLst/>
          </a:prstGeom>
        </p:spPr>
        <p:txBody>
          <a:bodyPr wrap="square" lIns="0" tIns="0" rIns="0" bIns="0">
            <a:spAutoFit/>
          </a:bodyPr>
          <a:lstStyle>
            <a:lvl1pPr>
              <a:defRPr sz="3600" b="1" i="0">
                <a:solidFill>
                  <a:schemeClr val="bg1"/>
                </a:solidFill>
                <a:latin typeface="Arial"/>
                <a:cs typeface="Arial"/>
              </a:defRPr>
            </a:lvl1pPr>
          </a:lstStyle>
          <a:p>
            <a:endParaRPr/>
          </a:p>
        </p:txBody>
      </p:sp>
      <p:sp>
        <p:nvSpPr>
          <p:cNvPr id="3" name="Holder 3"/>
          <p:cNvSpPr>
            <a:spLocks noGrp="1"/>
          </p:cNvSpPr>
          <p:nvPr>
            <p:ph type="body" idx="1"/>
          </p:nvPr>
        </p:nvSpPr>
        <p:spPr>
          <a:xfrm>
            <a:off x="610114" y="1577342"/>
            <a:ext cx="10982021"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861924" y="6643093"/>
            <a:ext cx="3390196" cy="74957"/>
          </a:xfrm>
          <a:prstGeom prst="rect">
            <a:avLst/>
          </a:prstGeom>
        </p:spPr>
        <p:txBody>
          <a:bodyPr wrap="square" lIns="0" tIns="0" rIns="0" bIns="0">
            <a:spAutoFit/>
          </a:bodyPr>
          <a:lstStyle>
            <a:lvl1pPr>
              <a:defRPr sz="513" b="1" i="0">
                <a:solidFill>
                  <a:srgbClr val="260046"/>
                </a:solidFill>
                <a:latin typeface="Arial"/>
                <a:cs typeface="Arial"/>
              </a:defRPr>
            </a:lvl1pPr>
          </a:lstStyle>
          <a:p>
            <a:pPr marL="8145">
              <a:spcBef>
                <a:spcPts val="10"/>
              </a:spcBef>
            </a:pPr>
            <a:r>
              <a:rPr lang="en-US"/>
              <a:t>Digital</a:t>
            </a:r>
            <a:r>
              <a:rPr lang="en-US" spc="-3"/>
              <a:t> </a:t>
            </a:r>
            <a:r>
              <a:rPr lang="en-US" spc="-6"/>
              <a:t>Technology</a:t>
            </a:r>
            <a:r>
              <a:rPr lang="en-US" spc="-3"/>
              <a:t> </a:t>
            </a:r>
            <a:r>
              <a:rPr lang="en-US"/>
              <a:t>and</a:t>
            </a:r>
            <a:r>
              <a:rPr lang="en-US" spc="-3"/>
              <a:t> </a:t>
            </a:r>
            <a:r>
              <a:rPr lang="en-US" spc="-6"/>
              <a:t>Financial</a:t>
            </a:r>
            <a:r>
              <a:rPr lang="en-US" spc="-3"/>
              <a:t> </a:t>
            </a:r>
            <a:r>
              <a:rPr lang="en-US" spc="-6"/>
              <a:t>Guidance</a:t>
            </a:r>
          </a:p>
        </p:txBody>
      </p:sp>
      <p:sp>
        <p:nvSpPr>
          <p:cNvPr id="5" name="Holder 5"/>
          <p:cNvSpPr>
            <a:spLocks noGrp="1"/>
          </p:cNvSpPr>
          <p:nvPr>
            <p:ph type="dt" sz="half" idx="6"/>
          </p:nvPr>
        </p:nvSpPr>
        <p:spPr>
          <a:xfrm>
            <a:off x="610114" y="6377942"/>
            <a:ext cx="2806516" cy="219291"/>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2/9/2026</a:t>
            </a:fld>
            <a:endParaRPr lang="en-US"/>
          </a:p>
        </p:txBody>
      </p:sp>
      <p:sp>
        <p:nvSpPr>
          <p:cNvPr id="6" name="Holder 6"/>
          <p:cNvSpPr>
            <a:spLocks noGrp="1"/>
          </p:cNvSpPr>
          <p:nvPr>
            <p:ph type="sldNum" sz="quarter" idx="7"/>
          </p:nvPr>
        </p:nvSpPr>
        <p:spPr>
          <a:xfrm>
            <a:off x="10287946" y="6660686"/>
            <a:ext cx="1089082" cy="74957"/>
          </a:xfrm>
          <a:prstGeom prst="rect">
            <a:avLst/>
          </a:prstGeom>
        </p:spPr>
        <p:txBody>
          <a:bodyPr wrap="square" lIns="0" tIns="0" rIns="0" bIns="0">
            <a:spAutoFit/>
          </a:bodyPr>
          <a:lstStyle>
            <a:lvl1pPr>
              <a:defRPr sz="513" b="1" i="0">
                <a:solidFill>
                  <a:srgbClr val="260046"/>
                </a:solidFill>
                <a:latin typeface="Arial"/>
                <a:cs typeface="Arial"/>
              </a:defRPr>
            </a:lvl1pPr>
          </a:lstStyle>
          <a:p>
            <a:pPr marL="8145">
              <a:spcBef>
                <a:spcPts val="10"/>
              </a:spcBef>
            </a:pPr>
            <a:r>
              <a:rPr lang="en-AU"/>
              <a:t>Page</a:t>
            </a:r>
            <a:r>
              <a:rPr lang="en-AU" spc="-16"/>
              <a:t> </a:t>
            </a:r>
            <a:fld id="{81D60167-4931-47E6-BA6A-407CBD079E47}" type="slidenum">
              <a:rPr smtClean="0"/>
              <a:pPr marL="8145">
                <a:spcBef>
                  <a:spcPts val="10"/>
                </a:spcBef>
              </a:pPr>
              <a:t>‹#›</a:t>
            </a:fld>
            <a:r>
              <a:rPr spc="-16"/>
              <a:t> </a:t>
            </a:r>
            <a:r>
              <a:t>of</a:t>
            </a:r>
            <a:r>
              <a:rPr spc="-13"/>
              <a:t> </a:t>
            </a:r>
            <a:r>
              <a:rPr spc="-16"/>
              <a:t>18</a:t>
            </a:r>
          </a:p>
        </p:txBody>
      </p:sp>
    </p:spTree>
    <p:extLst>
      <p:ext uri="{BB962C8B-B14F-4D97-AF65-F5344CB8AC3E}">
        <p14:creationId xmlns:p14="http://schemas.microsoft.com/office/powerpoint/2010/main" val="1720663894"/>
      </p:ext>
    </p:extLst>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Lst>
  <p:txStyles>
    <p:titleStyle>
      <a:lvl1pPr>
        <a:defRPr>
          <a:latin typeface="+mj-lt"/>
          <a:ea typeface="+mj-ea"/>
          <a:cs typeface="+mj-cs"/>
        </a:defRPr>
      </a:lvl1pPr>
    </p:titleStyle>
    <p:bodyStyle>
      <a:lvl1pPr marL="0">
        <a:defRPr>
          <a:latin typeface="+mn-lt"/>
          <a:ea typeface="+mn-ea"/>
          <a:cs typeface="+mn-cs"/>
        </a:defRPr>
      </a:lvl1pPr>
      <a:lvl2pPr marL="293211">
        <a:defRPr>
          <a:latin typeface="+mn-lt"/>
          <a:ea typeface="+mn-ea"/>
          <a:cs typeface="+mn-cs"/>
        </a:defRPr>
      </a:lvl2pPr>
      <a:lvl3pPr marL="586423">
        <a:defRPr>
          <a:latin typeface="+mn-lt"/>
          <a:ea typeface="+mn-ea"/>
          <a:cs typeface="+mn-cs"/>
        </a:defRPr>
      </a:lvl3pPr>
      <a:lvl4pPr marL="879634">
        <a:defRPr>
          <a:latin typeface="+mn-lt"/>
          <a:ea typeface="+mn-ea"/>
          <a:cs typeface="+mn-cs"/>
        </a:defRPr>
      </a:lvl4pPr>
      <a:lvl5pPr marL="1172845">
        <a:defRPr>
          <a:latin typeface="+mn-lt"/>
          <a:ea typeface="+mn-ea"/>
          <a:cs typeface="+mn-cs"/>
        </a:defRPr>
      </a:lvl5pPr>
      <a:lvl6pPr marL="1466057">
        <a:defRPr>
          <a:latin typeface="+mn-lt"/>
          <a:ea typeface="+mn-ea"/>
          <a:cs typeface="+mn-cs"/>
        </a:defRPr>
      </a:lvl6pPr>
      <a:lvl7pPr marL="1759268">
        <a:defRPr>
          <a:latin typeface="+mn-lt"/>
          <a:ea typeface="+mn-ea"/>
          <a:cs typeface="+mn-cs"/>
        </a:defRPr>
      </a:lvl7pPr>
      <a:lvl8pPr marL="2052479">
        <a:defRPr>
          <a:latin typeface="+mn-lt"/>
          <a:ea typeface="+mn-ea"/>
          <a:cs typeface="+mn-cs"/>
        </a:defRPr>
      </a:lvl8pPr>
      <a:lvl9pPr marL="2345691">
        <a:defRPr>
          <a:latin typeface="+mn-lt"/>
          <a:ea typeface="+mn-ea"/>
          <a:cs typeface="+mn-cs"/>
        </a:defRPr>
      </a:lvl9pPr>
    </p:bodyStyle>
    <p:otherStyle>
      <a:lvl1pPr marL="0">
        <a:defRPr>
          <a:latin typeface="+mn-lt"/>
          <a:ea typeface="+mn-ea"/>
          <a:cs typeface="+mn-cs"/>
        </a:defRPr>
      </a:lvl1pPr>
      <a:lvl2pPr marL="293211">
        <a:defRPr>
          <a:latin typeface="+mn-lt"/>
          <a:ea typeface="+mn-ea"/>
          <a:cs typeface="+mn-cs"/>
        </a:defRPr>
      </a:lvl2pPr>
      <a:lvl3pPr marL="586423">
        <a:defRPr>
          <a:latin typeface="+mn-lt"/>
          <a:ea typeface="+mn-ea"/>
          <a:cs typeface="+mn-cs"/>
        </a:defRPr>
      </a:lvl3pPr>
      <a:lvl4pPr marL="879634">
        <a:defRPr>
          <a:latin typeface="+mn-lt"/>
          <a:ea typeface="+mn-ea"/>
          <a:cs typeface="+mn-cs"/>
        </a:defRPr>
      </a:lvl4pPr>
      <a:lvl5pPr marL="1172845">
        <a:defRPr>
          <a:latin typeface="+mn-lt"/>
          <a:ea typeface="+mn-ea"/>
          <a:cs typeface="+mn-cs"/>
        </a:defRPr>
      </a:lvl5pPr>
      <a:lvl6pPr marL="1466057">
        <a:defRPr>
          <a:latin typeface="+mn-lt"/>
          <a:ea typeface="+mn-ea"/>
          <a:cs typeface="+mn-cs"/>
        </a:defRPr>
      </a:lvl6pPr>
      <a:lvl7pPr marL="1759268">
        <a:defRPr>
          <a:latin typeface="+mn-lt"/>
          <a:ea typeface="+mn-ea"/>
          <a:cs typeface="+mn-cs"/>
        </a:defRPr>
      </a:lvl7pPr>
      <a:lvl8pPr marL="2052479">
        <a:defRPr>
          <a:latin typeface="+mn-lt"/>
          <a:ea typeface="+mn-ea"/>
          <a:cs typeface="+mn-cs"/>
        </a:defRPr>
      </a:lvl8pPr>
      <a:lvl9pPr marL="2345691">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Slide Number Placeholder 2">
            <a:extLst>
              <a:ext uri="{FF2B5EF4-FFF2-40B4-BE49-F238E27FC236}">
                <a16:creationId xmlns:a16="http://schemas.microsoft.com/office/drawing/2014/main" id="{58E54D10-CB45-C7E5-803A-5FE9CCD4665E}"/>
              </a:ext>
            </a:extLst>
          </p:cNvPr>
          <p:cNvSpPr txBox="1">
            <a:spLocks/>
          </p:cNvSpPr>
          <p:nvPr/>
        </p:nvSpPr>
        <p:spPr>
          <a:xfrm>
            <a:off x="11024219" y="6369242"/>
            <a:ext cx="222356" cy="138527"/>
          </a:xfrm>
          <a:prstGeom prst="rect">
            <a:avLst/>
          </a:prstGeom>
        </p:spPr>
        <p:txBody>
          <a:bodyPr vert="horz" lIns="0" tIns="0" rIns="0" bIns="0" rtlCol="0" anchor="b" anchorCtr="0">
            <a:noAutofit/>
          </a:bodyPr>
          <a:lstStyle>
            <a:defPPr>
              <a:defRPr lang="en-US"/>
            </a:defPPr>
            <a:lvl1pPr marL="0" indent="0" algn="r" defTabSz="914400" rtl="0" eaLnBrk="1" latinLnBrk="0" hangingPunct="1">
              <a:lnSpc>
                <a:spcPct val="95000"/>
              </a:lnSpc>
              <a:spcBef>
                <a:spcPts val="800"/>
              </a:spcBef>
              <a:spcAft>
                <a:spcPts val="500"/>
              </a:spcAft>
              <a:buFont typeface="Arial" panose="020B0604020202020204" pitchFamily="34" charset="0"/>
              <a:buNone/>
              <a:defRPr sz="1000" kern="1200">
                <a:solidFill>
                  <a:schemeClr val="tx1"/>
                </a:solidFill>
                <a:latin typeface="+mn-lt"/>
                <a:ea typeface="+mn-ea"/>
                <a:cs typeface="+mn-cs"/>
              </a:defRPr>
            </a:lvl1pPr>
            <a:lvl2pPr marL="126000" indent="-126000" algn="l" defTabSz="914400" rtl="0" eaLnBrk="1" latinLnBrk="0" hangingPunct="1">
              <a:lnSpc>
                <a:spcPct val="95000"/>
              </a:lnSpc>
              <a:spcBef>
                <a:spcPts val="500"/>
              </a:spcBef>
              <a:spcAft>
                <a:spcPts val="500"/>
              </a:spcAft>
              <a:buClr>
                <a:schemeClr val="accent1"/>
              </a:buClr>
              <a:buFont typeface="Arial" panose="020B0604020202020204" pitchFamily="34" charset="0"/>
              <a:buChar char="•"/>
              <a:defRPr sz="1500" kern="1200">
                <a:solidFill>
                  <a:schemeClr val="tx1"/>
                </a:solidFill>
                <a:latin typeface="+mn-lt"/>
                <a:ea typeface="+mn-ea"/>
                <a:cs typeface="+mn-cs"/>
              </a:defRPr>
            </a:lvl2pPr>
            <a:lvl3pPr marL="252000" indent="-126000" algn="l" defTabSz="914400" rtl="0" eaLnBrk="1" latinLnBrk="0" hangingPunct="1">
              <a:lnSpc>
                <a:spcPct val="95000"/>
              </a:lnSpc>
              <a:spcBef>
                <a:spcPts val="500"/>
              </a:spcBef>
              <a:spcAft>
                <a:spcPts val="500"/>
              </a:spcAft>
              <a:buClr>
                <a:schemeClr val="tx1"/>
              </a:buClr>
              <a:buFont typeface="Arial" panose="020B0604020202020204" pitchFamily="34" charset="0"/>
              <a:buChar char="­"/>
              <a:defRPr sz="1400" kern="1200">
                <a:solidFill>
                  <a:schemeClr val="tx1"/>
                </a:solidFill>
                <a:latin typeface="+mn-lt"/>
                <a:ea typeface="+mn-ea"/>
                <a:cs typeface="+mn-cs"/>
              </a:defRPr>
            </a:lvl3pPr>
            <a:lvl4pPr marL="360000" indent="-126000" algn="l" defTabSz="914400" rtl="0" eaLnBrk="1" latinLnBrk="0" hangingPunct="1">
              <a:lnSpc>
                <a:spcPct val="95000"/>
              </a:lnSpc>
              <a:spcBef>
                <a:spcPts val="300"/>
              </a:spcBef>
              <a:spcAft>
                <a:spcPts val="300"/>
              </a:spcAft>
              <a:buClr>
                <a:schemeClr val="accent1"/>
              </a:buClr>
              <a:buFont typeface="Arial" panose="020B0604020202020204" pitchFamily="34" charset="0"/>
              <a:buChar char="•"/>
              <a:defRPr lang="en-US" sz="1400" kern="1200" dirty="0" smtClean="0">
                <a:solidFill>
                  <a:schemeClr val="tx1"/>
                </a:solidFill>
                <a:latin typeface="+mn-lt"/>
                <a:ea typeface="+mn-ea"/>
                <a:cs typeface="+mn-cs"/>
              </a:defRPr>
            </a:lvl4pPr>
            <a:lvl5pPr marL="468000" indent="-108000" algn="l" defTabSz="914400" rtl="0" eaLnBrk="1" latinLnBrk="0" hangingPunct="1">
              <a:lnSpc>
                <a:spcPct val="95000"/>
              </a:lnSpc>
              <a:spcBef>
                <a:spcPts val="300"/>
              </a:spcBef>
              <a:spcAft>
                <a:spcPts val="300"/>
              </a:spcAft>
              <a:buClr>
                <a:schemeClr val="tx1"/>
              </a:buClr>
              <a:buFont typeface="Signika Negative Light" panose="02010003020600000004" pitchFamily="2" charset="0"/>
              <a:buChar char="–"/>
              <a:defRPr sz="1200" kern="1200">
                <a:solidFill>
                  <a:schemeClr val="tx1"/>
                </a:solidFill>
                <a:latin typeface="+mn-lt"/>
                <a:ea typeface="+mn-ea"/>
                <a:cs typeface="+mn-cs"/>
              </a:defRPr>
            </a:lvl5pPr>
            <a:lvl6pPr marL="576000" indent="-108000" algn="l" defTabSz="914400" rtl="0" eaLnBrk="1" latinLnBrk="0" hangingPunct="1">
              <a:lnSpc>
                <a:spcPct val="95000"/>
              </a:lnSpc>
              <a:spcBef>
                <a:spcPts val="0"/>
              </a:spcBef>
              <a:spcAft>
                <a:spcPts val="300"/>
              </a:spcAft>
              <a:buFont typeface="Arial" panose="020B0604020202020204" pitchFamily="34" charset="0"/>
              <a:buChar char="•"/>
              <a:defRPr sz="1200" kern="1200" baseline="0">
                <a:solidFill>
                  <a:schemeClr val="tx1"/>
                </a:solidFill>
                <a:latin typeface="+mn-lt"/>
                <a:ea typeface="+mn-ea"/>
                <a:cs typeface="+mn-cs"/>
              </a:defRPr>
            </a:lvl6pPr>
            <a:lvl7pPr marL="0" indent="0" algn="l" defTabSz="914400" rtl="0" eaLnBrk="1" latinLnBrk="0" hangingPunct="1">
              <a:lnSpc>
                <a:spcPct val="95000"/>
              </a:lnSpc>
              <a:spcBef>
                <a:spcPts val="500"/>
              </a:spcBef>
              <a:spcAft>
                <a:spcPts val="300"/>
              </a:spcAft>
              <a:buClr>
                <a:schemeClr val="accent1"/>
              </a:buClr>
              <a:buFont typeface="Arial" panose="020B0604020202020204" pitchFamily="34" charset="0"/>
              <a:buNone/>
              <a:defRPr sz="900" kern="1200">
                <a:solidFill>
                  <a:schemeClr val="tx1"/>
                </a:solidFill>
                <a:latin typeface="+mn-lt"/>
                <a:ea typeface="+mn-ea"/>
                <a:cs typeface="+mn-cs"/>
              </a:defRPr>
            </a:lvl7pPr>
            <a:lvl8pPr marL="72000" indent="-72000" algn="l" defTabSz="914400" rtl="0" eaLnBrk="1" latinLnBrk="0" hangingPunct="1">
              <a:lnSpc>
                <a:spcPct val="95000"/>
              </a:lnSpc>
              <a:spcBef>
                <a:spcPts val="200"/>
              </a:spcBef>
              <a:spcAft>
                <a:spcPts val="200"/>
              </a:spcAft>
              <a:buClr>
                <a:schemeClr val="accent1"/>
              </a:buClr>
              <a:buFont typeface="Arial" panose="020B0604020202020204" pitchFamily="34" charset="0"/>
              <a:buChar char="•"/>
              <a:defRPr sz="900" kern="1200">
                <a:solidFill>
                  <a:schemeClr val="tx1"/>
                </a:solidFill>
                <a:latin typeface="+mn-lt"/>
                <a:ea typeface="+mn-ea"/>
                <a:cs typeface="+mn-cs"/>
              </a:defRPr>
            </a:lvl8pPr>
            <a:lvl9pPr marL="162000" indent="-90000" algn="l" defTabSz="914400" rtl="0" eaLnBrk="1" latinLnBrk="0" hangingPunct="1">
              <a:lnSpc>
                <a:spcPct val="95000"/>
              </a:lnSpc>
              <a:spcBef>
                <a:spcPts val="200"/>
              </a:spcBef>
              <a:spcAft>
                <a:spcPts val="200"/>
              </a:spcAft>
              <a:buFont typeface="Signika Negative Light" panose="02010003020600000004" pitchFamily="2" charset="0"/>
              <a:buChar char="–"/>
              <a:defRPr sz="900" kern="1200">
                <a:solidFill>
                  <a:schemeClr val="tx1"/>
                </a:solidFill>
                <a:latin typeface="+mn-lt"/>
                <a:ea typeface="+mn-ea"/>
                <a:cs typeface="+mn-cs"/>
              </a:defRPr>
            </a:lvl9pPr>
          </a:lstStyle>
          <a:p>
            <a:pPr defTabSz="586405">
              <a:spcBef>
                <a:spcPts val="513"/>
              </a:spcBef>
              <a:spcAft>
                <a:spcPts val="321"/>
              </a:spcAft>
            </a:pPr>
            <a:fld id="{8594ED25-1C7F-44B2-B909-0C55F87B54AA}" type="slidenum">
              <a:rPr lang="en-AU">
                <a:solidFill>
                  <a:srgbClr val="2E2E2E"/>
                </a:solidFill>
                <a:latin typeface="Arial" panose="020B0604020202020204"/>
              </a:rPr>
              <a:pPr defTabSz="586405">
                <a:spcBef>
                  <a:spcPts val="513"/>
                </a:spcBef>
                <a:spcAft>
                  <a:spcPts val="321"/>
                </a:spcAft>
              </a:pPr>
              <a:t>1</a:t>
            </a:fld>
            <a:endParaRPr lang="en-AU">
              <a:solidFill>
                <a:srgbClr val="2E2E2E"/>
              </a:solidFill>
              <a:latin typeface="Arial" panose="020B0604020202020204"/>
            </a:endParaRPr>
          </a:p>
        </p:txBody>
      </p:sp>
      <p:sp>
        <p:nvSpPr>
          <p:cNvPr id="62" name="Text Placeholder 6">
            <a:extLst>
              <a:ext uri="{FF2B5EF4-FFF2-40B4-BE49-F238E27FC236}">
                <a16:creationId xmlns:a16="http://schemas.microsoft.com/office/drawing/2014/main" id="{2404D081-1017-43F3-DE3C-4867520F00EB}"/>
              </a:ext>
            </a:extLst>
          </p:cNvPr>
          <p:cNvSpPr txBox="1">
            <a:spLocks/>
          </p:cNvSpPr>
          <p:nvPr/>
        </p:nvSpPr>
        <p:spPr>
          <a:xfrm>
            <a:off x="503048" y="6300042"/>
            <a:ext cx="3678437" cy="138463"/>
          </a:xfrm>
          <a:prstGeom prst="rect">
            <a:avLst/>
          </a:prstGeom>
        </p:spPr>
        <p:txBody>
          <a:bodyPr vert="horz" lIns="0" tIns="0" rIns="0" bIns="0" rtlCol="0" anchor="b" anchorCtr="0">
            <a:noAutofit/>
          </a:bodyPr>
          <a:lstStyle>
            <a:lvl1pPr marL="0" indent="0" algn="l" defTabSz="914400" rtl="0" eaLnBrk="1" latinLnBrk="0" hangingPunct="1">
              <a:lnSpc>
                <a:spcPct val="95000"/>
              </a:lnSpc>
              <a:spcBef>
                <a:spcPts val="300"/>
              </a:spcBef>
              <a:spcAft>
                <a:spcPts val="300"/>
              </a:spcAft>
              <a:buFont typeface="Arial" panose="020B0604020202020204" pitchFamily="34" charset="0"/>
              <a:buNone/>
              <a:defRPr sz="1000" kern="1200">
                <a:solidFill>
                  <a:schemeClr val="tx1"/>
                </a:solidFill>
                <a:latin typeface="+mn-lt"/>
                <a:ea typeface="+mn-ea"/>
                <a:cs typeface="+mn-cs"/>
              </a:defRPr>
            </a:lvl1pPr>
            <a:lvl2pPr marL="72000" indent="-72000" algn="l" defTabSz="914400" rtl="0" eaLnBrk="1" latinLnBrk="0" hangingPunct="1">
              <a:lnSpc>
                <a:spcPct val="95000"/>
              </a:lnSpc>
              <a:spcBef>
                <a:spcPts val="300"/>
              </a:spcBef>
              <a:spcAft>
                <a:spcPts val="300"/>
              </a:spcAft>
              <a:buClr>
                <a:schemeClr val="accent1"/>
              </a:buClr>
              <a:buFont typeface="Arial" panose="020B0604020202020204" pitchFamily="34" charset="0"/>
              <a:buChar char="•"/>
              <a:defRPr sz="1000" kern="1200">
                <a:solidFill>
                  <a:schemeClr val="tx1"/>
                </a:solidFill>
                <a:latin typeface="+mn-lt"/>
                <a:ea typeface="+mn-ea"/>
                <a:cs typeface="+mn-cs"/>
              </a:defRPr>
            </a:lvl2pPr>
            <a:lvl3pPr marL="144000" indent="-72000" algn="l" defTabSz="914400" rtl="0" eaLnBrk="1" latinLnBrk="0" hangingPunct="1">
              <a:lnSpc>
                <a:spcPct val="95000"/>
              </a:lnSpc>
              <a:spcBef>
                <a:spcPts val="300"/>
              </a:spcBef>
              <a:spcAft>
                <a:spcPts val="300"/>
              </a:spcAft>
              <a:buClr>
                <a:schemeClr val="tx1"/>
              </a:buClr>
              <a:buFont typeface="Arial" panose="020B0604020202020204" pitchFamily="34" charset="0"/>
              <a:buChar char="­"/>
              <a:defRPr sz="1000" kern="1200">
                <a:solidFill>
                  <a:schemeClr val="tx1"/>
                </a:solidFill>
                <a:latin typeface="+mn-lt"/>
                <a:ea typeface="+mn-ea"/>
                <a:cs typeface="+mn-cs"/>
              </a:defRPr>
            </a:lvl3pPr>
            <a:lvl4pPr marL="360000" indent="-126000" algn="l" defTabSz="914400" rtl="0" eaLnBrk="1" latinLnBrk="0" hangingPunct="1">
              <a:lnSpc>
                <a:spcPct val="95000"/>
              </a:lnSpc>
              <a:spcBef>
                <a:spcPts val="300"/>
              </a:spcBef>
              <a:spcAft>
                <a:spcPts val="300"/>
              </a:spcAft>
              <a:buClr>
                <a:schemeClr val="accent1"/>
              </a:buClr>
              <a:buFont typeface="Arial" panose="020B0604020202020204" pitchFamily="34" charset="0"/>
              <a:buChar char="•"/>
              <a:defRPr lang="en-US" sz="900" kern="1200">
                <a:solidFill>
                  <a:schemeClr val="tx1"/>
                </a:solidFill>
                <a:latin typeface="+mn-lt"/>
                <a:ea typeface="+mn-ea"/>
                <a:cs typeface="+mn-cs"/>
              </a:defRPr>
            </a:lvl4pPr>
            <a:lvl5pPr marL="468000" indent="-108000" algn="l" defTabSz="914400" rtl="0" eaLnBrk="1" latinLnBrk="0" hangingPunct="1">
              <a:lnSpc>
                <a:spcPct val="95000"/>
              </a:lnSpc>
              <a:spcBef>
                <a:spcPts val="300"/>
              </a:spcBef>
              <a:spcAft>
                <a:spcPts val="300"/>
              </a:spcAft>
              <a:buClr>
                <a:schemeClr val="tx1"/>
              </a:buClr>
              <a:buFont typeface="Signika Negative Light" panose="02010003020600000004" pitchFamily="2" charset="0"/>
              <a:buChar char="–"/>
              <a:defRPr sz="900" kern="1200">
                <a:solidFill>
                  <a:schemeClr val="tx1"/>
                </a:solidFill>
                <a:latin typeface="+mn-lt"/>
                <a:ea typeface="+mn-ea"/>
                <a:cs typeface="+mn-cs"/>
              </a:defRPr>
            </a:lvl5pPr>
            <a:lvl6pPr marL="576000" indent="-108000" algn="l" defTabSz="914400" rtl="0" eaLnBrk="1" latinLnBrk="0" hangingPunct="1">
              <a:lnSpc>
                <a:spcPct val="95000"/>
              </a:lnSpc>
              <a:spcBef>
                <a:spcPts val="0"/>
              </a:spcBef>
              <a:spcAft>
                <a:spcPts val="300"/>
              </a:spcAft>
              <a:buFont typeface="Arial" panose="020B0604020202020204" pitchFamily="34" charset="0"/>
              <a:buChar char="•"/>
              <a:defRPr sz="1000" kern="1200" baseline="0">
                <a:solidFill>
                  <a:schemeClr val="tx1"/>
                </a:solidFill>
                <a:latin typeface="+mn-lt"/>
                <a:ea typeface="+mn-ea"/>
                <a:cs typeface="+mn-cs"/>
              </a:defRPr>
            </a:lvl6pPr>
            <a:lvl7pPr marL="0" indent="0" algn="l" defTabSz="914400" rtl="0" eaLnBrk="1" latinLnBrk="0" hangingPunct="1">
              <a:lnSpc>
                <a:spcPct val="95000"/>
              </a:lnSpc>
              <a:spcBef>
                <a:spcPts val="200"/>
              </a:spcBef>
              <a:spcAft>
                <a:spcPts val="200"/>
              </a:spcAft>
              <a:buClr>
                <a:schemeClr val="accent1"/>
              </a:buClr>
              <a:buFont typeface="Arial" panose="020B0604020202020204" pitchFamily="34" charset="0"/>
              <a:buNone/>
              <a:defRPr sz="1000" kern="1200">
                <a:solidFill>
                  <a:schemeClr val="tx1"/>
                </a:solidFill>
                <a:latin typeface="+mn-lt"/>
                <a:ea typeface="+mn-ea"/>
                <a:cs typeface="+mn-cs"/>
              </a:defRPr>
            </a:lvl7pPr>
            <a:lvl8pPr marL="72000" indent="-72000" algn="l" defTabSz="914400" rtl="0" eaLnBrk="1" latinLnBrk="0" hangingPunct="1">
              <a:lnSpc>
                <a:spcPct val="95000"/>
              </a:lnSpc>
              <a:spcBef>
                <a:spcPts val="200"/>
              </a:spcBef>
              <a:spcAft>
                <a:spcPts val="200"/>
              </a:spcAft>
              <a:buClr>
                <a:schemeClr val="accent1"/>
              </a:buClr>
              <a:buFont typeface="Arial" panose="020B0604020202020204" pitchFamily="34" charset="0"/>
              <a:buChar char="•"/>
              <a:defRPr sz="1000" kern="1200">
                <a:solidFill>
                  <a:schemeClr val="tx1"/>
                </a:solidFill>
                <a:latin typeface="+mn-lt"/>
                <a:ea typeface="+mn-ea"/>
                <a:cs typeface="+mn-cs"/>
              </a:defRPr>
            </a:lvl8pPr>
            <a:lvl9pPr marL="162000" indent="-90000" algn="l" defTabSz="914400" rtl="0" eaLnBrk="1" latinLnBrk="0" hangingPunct="1">
              <a:lnSpc>
                <a:spcPct val="95000"/>
              </a:lnSpc>
              <a:spcBef>
                <a:spcPts val="200"/>
              </a:spcBef>
              <a:spcAft>
                <a:spcPts val="200"/>
              </a:spcAft>
              <a:buFont typeface="Signika Negative Light" panose="02010003020600000004" pitchFamily="2" charset="0"/>
              <a:buChar char="–"/>
              <a:defRPr sz="1000" kern="1200">
                <a:solidFill>
                  <a:schemeClr val="tx1"/>
                </a:solidFill>
                <a:latin typeface="+mn-lt"/>
                <a:ea typeface="+mn-ea"/>
                <a:cs typeface="+mn-cs"/>
              </a:defRPr>
            </a:lvl9pPr>
          </a:lstStyle>
          <a:p>
            <a:pPr defTabSz="586405">
              <a:spcBef>
                <a:spcPts val="192"/>
              </a:spcBef>
              <a:spcAft>
                <a:spcPts val="192"/>
              </a:spcAft>
            </a:pPr>
            <a:endParaRPr lang="en-AU">
              <a:solidFill>
                <a:srgbClr val="2E2E2E"/>
              </a:solidFill>
              <a:latin typeface="Arial" panose="020B0604020202020204"/>
            </a:endParaRPr>
          </a:p>
        </p:txBody>
      </p:sp>
      <p:sp>
        <p:nvSpPr>
          <p:cNvPr id="8" name="Title 5">
            <a:extLst>
              <a:ext uri="{FF2B5EF4-FFF2-40B4-BE49-F238E27FC236}">
                <a16:creationId xmlns:a16="http://schemas.microsoft.com/office/drawing/2014/main" id="{3520D828-FE17-F590-2599-F5A63B9ACA68}"/>
              </a:ext>
            </a:extLst>
          </p:cNvPr>
          <p:cNvSpPr txBox="1">
            <a:spLocks/>
          </p:cNvSpPr>
          <p:nvPr/>
        </p:nvSpPr>
        <p:spPr>
          <a:xfrm>
            <a:off x="360000" y="365126"/>
            <a:ext cx="10515600" cy="482600"/>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800" kern="1200">
                <a:solidFill>
                  <a:schemeClr val="accent1"/>
                </a:solidFill>
                <a:latin typeface="+mj-lt"/>
                <a:ea typeface="+mj-ea"/>
                <a:cs typeface="+mj-cs"/>
              </a:defRPr>
            </a:lvl1pPr>
          </a:lstStyle>
          <a:p>
            <a:pPr lvl="0">
              <a:spcAft>
                <a:spcPts val="0"/>
              </a:spcAft>
              <a:defRPr/>
            </a:pPr>
            <a:r>
              <a:rPr lang="en-US">
                <a:solidFill>
                  <a:srgbClr val="260046"/>
                </a:solidFill>
                <a:latin typeface="Arial" panose="020B0604020202020204"/>
              </a:rPr>
              <a:t>AustralianSuper assets amongst members 65yo+ are growing fast</a:t>
            </a:r>
            <a:endParaRPr lang="en-AU">
              <a:solidFill>
                <a:srgbClr val="260046"/>
              </a:solidFill>
              <a:latin typeface="Arial" panose="020B0604020202020204"/>
            </a:endParaRPr>
          </a:p>
        </p:txBody>
      </p:sp>
      <p:graphicFrame>
        <p:nvGraphicFramePr>
          <p:cNvPr id="9" name="Chart 8">
            <a:extLst>
              <a:ext uri="{FF2B5EF4-FFF2-40B4-BE49-F238E27FC236}">
                <a16:creationId xmlns:a16="http://schemas.microsoft.com/office/drawing/2014/main" id="{5C15D702-F303-4066-B3C5-27CC53EA7993}"/>
              </a:ext>
            </a:extLst>
          </p:cNvPr>
          <p:cNvGraphicFramePr>
            <a:graphicFrameLocks/>
          </p:cNvGraphicFramePr>
          <p:nvPr>
            <p:extLst>
              <p:ext uri="{D42A27DB-BD31-4B8C-83A1-F6EECF244321}">
                <p14:modId xmlns:p14="http://schemas.microsoft.com/office/powerpoint/2010/main" val="192725151"/>
              </p:ext>
            </p:extLst>
          </p:nvPr>
        </p:nvGraphicFramePr>
        <p:xfrm>
          <a:off x="1561967" y="1220684"/>
          <a:ext cx="8804783" cy="4939608"/>
        </p:xfrm>
        <a:graphic>
          <a:graphicData uri="http://schemas.openxmlformats.org/drawingml/2006/chart">
            <c:chart xmlns:c="http://schemas.openxmlformats.org/drawingml/2006/chart" xmlns:r="http://schemas.openxmlformats.org/officeDocument/2006/relationships" r:id="rId2"/>
          </a:graphicData>
        </a:graphic>
      </p:graphicFrame>
      <p:cxnSp>
        <p:nvCxnSpPr>
          <p:cNvPr id="11" name="Straight Connector 10">
            <a:extLst>
              <a:ext uri="{FF2B5EF4-FFF2-40B4-BE49-F238E27FC236}">
                <a16:creationId xmlns:a16="http://schemas.microsoft.com/office/drawing/2014/main" id="{F4EA10E6-78FE-624A-758D-5F97A9A0DD64}"/>
              </a:ext>
            </a:extLst>
          </p:cNvPr>
          <p:cNvCxnSpPr>
            <a:cxnSpLocks/>
          </p:cNvCxnSpPr>
          <p:nvPr/>
        </p:nvCxnSpPr>
        <p:spPr>
          <a:xfrm flipV="1">
            <a:off x="7219658" y="2038668"/>
            <a:ext cx="0" cy="3460119"/>
          </a:xfrm>
          <a:prstGeom prst="line">
            <a:avLst/>
          </a:prstGeom>
          <a:noFill/>
          <a:ln w="19050" cap="flat" cmpd="sng" algn="ctr">
            <a:solidFill>
              <a:srgbClr val="2E2E2E"/>
            </a:solidFill>
            <a:prstDash val="sysDash"/>
            <a:miter lim="800000"/>
          </a:ln>
          <a:effectLst/>
        </p:spPr>
      </p:cxnSp>
      <p:sp>
        <p:nvSpPr>
          <p:cNvPr id="12" name="TextBox 11">
            <a:extLst>
              <a:ext uri="{FF2B5EF4-FFF2-40B4-BE49-F238E27FC236}">
                <a16:creationId xmlns:a16="http://schemas.microsoft.com/office/drawing/2014/main" id="{843D0F33-F65D-B8E0-A449-FDF0BEEFE638}"/>
              </a:ext>
            </a:extLst>
          </p:cNvPr>
          <p:cNvSpPr txBox="1"/>
          <p:nvPr/>
        </p:nvSpPr>
        <p:spPr>
          <a:xfrm>
            <a:off x="2108289" y="2246267"/>
            <a:ext cx="3859206" cy="697627"/>
          </a:xfrm>
          <a:prstGeom prst="rect">
            <a:avLst/>
          </a:prstGeom>
          <a:noFill/>
        </p:spPr>
        <p:txBody>
          <a:bodyPr wrap="square" rtlCol="0">
            <a:spAutoFit/>
          </a:bodyPr>
          <a:lstStyle/>
          <a:p>
            <a:pPr algn="ctr"/>
            <a:r>
              <a:rPr lang="en-AU">
                <a:solidFill>
                  <a:srgbClr val="2E2E2E"/>
                </a:solidFill>
                <a:latin typeface="Arial" panose="020B0604020202020204" pitchFamily="34" charset="0"/>
                <a:cs typeface="Arial" panose="020B0604020202020204" pitchFamily="34" charset="0"/>
              </a:rPr>
              <a:t>&lt;65</a:t>
            </a:r>
          </a:p>
          <a:p>
            <a:pPr algn="ctr"/>
            <a:r>
              <a:rPr lang="en-AU" sz="1400">
                <a:solidFill>
                  <a:srgbClr val="2E2E2E"/>
                </a:solidFill>
                <a:latin typeface="Arial" panose="020B0604020202020204" pitchFamily="34" charset="0"/>
                <a:cs typeface="Arial" panose="020B0604020202020204" pitchFamily="34" charset="0"/>
              </a:rPr>
              <a:t>Annual growth rate: 7.5%</a:t>
            </a:r>
          </a:p>
        </p:txBody>
      </p:sp>
      <p:sp>
        <p:nvSpPr>
          <p:cNvPr id="13" name="TextBox 12">
            <a:extLst>
              <a:ext uri="{FF2B5EF4-FFF2-40B4-BE49-F238E27FC236}">
                <a16:creationId xmlns:a16="http://schemas.microsoft.com/office/drawing/2014/main" id="{4E4987B8-FADE-95AB-D121-0DB1A8B38C67}"/>
              </a:ext>
            </a:extLst>
          </p:cNvPr>
          <p:cNvSpPr txBox="1"/>
          <p:nvPr/>
        </p:nvSpPr>
        <p:spPr>
          <a:xfrm>
            <a:off x="7433419" y="2253577"/>
            <a:ext cx="2527168" cy="683007"/>
          </a:xfrm>
          <a:prstGeom prst="rect">
            <a:avLst/>
          </a:prstGeom>
          <a:noFill/>
        </p:spPr>
        <p:txBody>
          <a:bodyPr wrap="square" rtlCol="0">
            <a:spAutoFit/>
          </a:bodyPr>
          <a:lstStyle/>
          <a:p>
            <a:pPr algn="ctr"/>
            <a:r>
              <a:rPr lang="en-AU">
                <a:solidFill>
                  <a:srgbClr val="2E2E2E"/>
                </a:solidFill>
                <a:latin typeface="Arial" panose="020B0604020202020204"/>
              </a:rPr>
              <a:t>65+</a:t>
            </a:r>
          </a:p>
          <a:p>
            <a:pPr algn="ctr"/>
            <a:r>
              <a:rPr lang="en-AU" sz="1400">
                <a:solidFill>
                  <a:srgbClr val="2E2E2E"/>
                </a:solidFill>
                <a:latin typeface="Arial" panose="020B0604020202020204"/>
              </a:rPr>
              <a:t>Annual growth rate: 12.0%</a:t>
            </a:r>
          </a:p>
        </p:txBody>
      </p:sp>
      <p:sp>
        <p:nvSpPr>
          <p:cNvPr id="7" name="Text Placeholder 6">
            <a:extLst>
              <a:ext uri="{FF2B5EF4-FFF2-40B4-BE49-F238E27FC236}">
                <a16:creationId xmlns:a16="http://schemas.microsoft.com/office/drawing/2014/main" id="{05851578-F44F-95B2-8379-B35A40C771AB}"/>
              </a:ext>
            </a:extLst>
          </p:cNvPr>
          <p:cNvSpPr txBox="1">
            <a:spLocks/>
          </p:cNvSpPr>
          <p:nvPr/>
        </p:nvSpPr>
        <p:spPr>
          <a:xfrm>
            <a:off x="916550" y="6369242"/>
            <a:ext cx="5735637" cy="215900"/>
          </a:xfrm>
          <a:prstGeom prst="rect">
            <a:avLst/>
          </a:prstGeom>
        </p:spPr>
        <p:txBody>
          <a:bodyPr vert="horz" lIns="0" tIns="0" rIns="0" bIns="0" rtlCol="0" anchor="b" anchorCtr="0">
            <a:noAutofit/>
          </a:bodyPr>
          <a:lstStyle>
            <a:lvl1pPr marL="0" indent="0" algn="l" defTabSz="914400" rtl="0" eaLnBrk="1" latinLnBrk="0" hangingPunct="1">
              <a:lnSpc>
                <a:spcPct val="95000"/>
              </a:lnSpc>
              <a:spcBef>
                <a:spcPts val="300"/>
              </a:spcBef>
              <a:spcAft>
                <a:spcPts val="300"/>
              </a:spcAft>
              <a:buFont typeface="Arial" panose="020B0604020202020204" pitchFamily="34" charset="0"/>
              <a:buNone/>
              <a:defRPr sz="1000" kern="1200">
                <a:solidFill>
                  <a:schemeClr val="tx1"/>
                </a:solidFill>
                <a:latin typeface="+mn-lt"/>
                <a:ea typeface="+mn-ea"/>
                <a:cs typeface="+mn-cs"/>
              </a:defRPr>
            </a:lvl1pPr>
            <a:lvl2pPr marL="72000" indent="-72000" algn="l" defTabSz="914400" rtl="0" eaLnBrk="1" latinLnBrk="0" hangingPunct="1">
              <a:lnSpc>
                <a:spcPct val="95000"/>
              </a:lnSpc>
              <a:spcBef>
                <a:spcPts val="300"/>
              </a:spcBef>
              <a:spcAft>
                <a:spcPts val="300"/>
              </a:spcAft>
              <a:buClr>
                <a:schemeClr val="accent1"/>
              </a:buClr>
              <a:buFont typeface="Arial" panose="020B0604020202020204" pitchFamily="34" charset="0"/>
              <a:buChar char="•"/>
              <a:defRPr sz="1000" kern="1200">
                <a:solidFill>
                  <a:schemeClr val="tx1"/>
                </a:solidFill>
                <a:latin typeface="+mn-lt"/>
                <a:ea typeface="+mn-ea"/>
                <a:cs typeface="+mn-cs"/>
              </a:defRPr>
            </a:lvl2pPr>
            <a:lvl3pPr marL="144000" indent="-72000" algn="l" defTabSz="914400" rtl="0" eaLnBrk="1" latinLnBrk="0" hangingPunct="1">
              <a:lnSpc>
                <a:spcPct val="95000"/>
              </a:lnSpc>
              <a:spcBef>
                <a:spcPts val="300"/>
              </a:spcBef>
              <a:spcAft>
                <a:spcPts val="300"/>
              </a:spcAft>
              <a:buClr>
                <a:schemeClr val="tx1"/>
              </a:buClr>
              <a:buFont typeface="Arial" panose="020B0604020202020204" pitchFamily="34" charset="0"/>
              <a:buChar char="­"/>
              <a:defRPr sz="1000" kern="1200">
                <a:solidFill>
                  <a:schemeClr val="tx1"/>
                </a:solidFill>
                <a:latin typeface="+mn-lt"/>
                <a:ea typeface="+mn-ea"/>
                <a:cs typeface="+mn-cs"/>
              </a:defRPr>
            </a:lvl3pPr>
            <a:lvl4pPr marL="360000" indent="-126000" algn="l" defTabSz="914400" rtl="0" eaLnBrk="1" latinLnBrk="0" hangingPunct="1">
              <a:lnSpc>
                <a:spcPct val="95000"/>
              </a:lnSpc>
              <a:spcBef>
                <a:spcPts val="300"/>
              </a:spcBef>
              <a:spcAft>
                <a:spcPts val="300"/>
              </a:spcAft>
              <a:buClr>
                <a:schemeClr val="accent1"/>
              </a:buClr>
              <a:buFont typeface="Arial" panose="020B0604020202020204" pitchFamily="34" charset="0"/>
              <a:buChar char="•"/>
              <a:defRPr lang="en-US" sz="900" kern="1200">
                <a:solidFill>
                  <a:schemeClr val="tx1"/>
                </a:solidFill>
                <a:latin typeface="+mn-lt"/>
                <a:ea typeface="+mn-ea"/>
                <a:cs typeface="+mn-cs"/>
              </a:defRPr>
            </a:lvl4pPr>
            <a:lvl5pPr marL="468000" indent="-108000" algn="l" defTabSz="914400" rtl="0" eaLnBrk="1" latinLnBrk="0" hangingPunct="1">
              <a:lnSpc>
                <a:spcPct val="95000"/>
              </a:lnSpc>
              <a:spcBef>
                <a:spcPts val="300"/>
              </a:spcBef>
              <a:spcAft>
                <a:spcPts val="300"/>
              </a:spcAft>
              <a:buClr>
                <a:schemeClr val="tx1"/>
              </a:buClr>
              <a:buFont typeface="Signika Negative Light" panose="02010003020600000004" pitchFamily="2" charset="0"/>
              <a:buChar char="–"/>
              <a:defRPr sz="900" kern="1200">
                <a:solidFill>
                  <a:schemeClr val="tx1"/>
                </a:solidFill>
                <a:latin typeface="+mn-lt"/>
                <a:ea typeface="+mn-ea"/>
                <a:cs typeface="+mn-cs"/>
              </a:defRPr>
            </a:lvl5pPr>
            <a:lvl6pPr marL="576000" indent="-108000" algn="l" defTabSz="914400" rtl="0" eaLnBrk="1" latinLnBrk="0" hangingPunct="1">
              <a:lnSpc>
                <a:spcPct val="95000"/>
              </a:lnSpc>
              <a:spcBef>
                <a:spcPts val="0"/>
              </a:spcBef>
              <a:spcAft>
                <a:spcPts val="300"/>
              </a:spcAft>
              <a:buFont typeface="Arial" panose="020B0604020202020204" pitchFamily="34" charset="0"/>
              <a:buChar char="•"/>
              <a:defRPr sz="1000" kern="1200" baseline="0">
                <a:solidFill>
                  <a:schemeClr val="tx1"/>
                </a:solidFill>
                <a:latin typeface="+mn-lt"/>
                <a:ea typeface="+mn-ea"/>
                <a:cs typeface="+mn-cs"/>
              </a:defRPr>
            </a:lvl6pPr>
            <a:lvl7pPr marL="0" indent="0" algn="l" defTabSz="914400" rtl="0" eaLnBrk="1" latinLnBrk="0" hangingPunct="1">
              <a:lnSpc>
                <a:spcPct val="95000"/>
              </a:lnSpc>
              <a:spcBef>
                <a:spcPts val="200"/>
              </a:spcBef>
              <a:spcAft>
                <a:spcPts val="200"/>
              </a:spcAft>
              <a:buClr>
                <a:schemeClr val="accent1"/>
              </a:buClr>
              <a:buFont typeface="Arial" panose="020B0604020202020204" pitchFamily="34" charset="0"/>
              <a:buNone/>
              <a:defRPr sz="1000" kern="1200">
                <a:solidFill>
                  <a:schemeClr val="tx1"/>
                </a:solidFill>
                <a:latin typeface="+mn-lt"/>
                <a:ea typeface="+mn-ea"/>
                <a:cs typeface="+mn-cs"/>
              </a:defRPr>
            </a:lvl7pPr>
            <a:lvl8pPr marL="72000" indent="-72000" algn="l" defTabSz="914400" rtl="0" eaLnBrk="1" latinLnBrk="0" hangingPunct="1">
              <a:lnSpc>
                <a:spcPct val="95000"/>
              </a:lnSpc>
              <a:spcBef>
                <a:spcPts val="200"/>
              </a:spcBef>
              <a:spcAft>
                <a:spcPts val="200"/>
              </a:spcAft>
              <a:buClr>
                <a:schemeClr val="accent1"/>
              </a:buClr>
              <a:buFont typeface="Arial" panose="020B0604020202020204" pitchFamily="34" charset="0"/>
              <a:buChar char="•"/>
              <a:defRPr sz="1000" kern="1200">
                <a:solidFill>
                  <a:schemeClr val="tx1"/>
                </a:solidFill>
                <a:latin typeface="+mn-lt"/>
                <a:ea typeface="+mn-ea"/>
                <a:cs typeface="+mn-cs"/>
              </a:defRPr>
            </a:lvl8pPr>
            <a:lvl9pPr marL="162000" indent="-90000" algn="l" defTabSz="914400" rtl="0" eaLnBrk="1" latinLnBrk="0" hangingPunct="1">
              <a:lnSpc>
                <a:spcPct val="95000"/>
              </a:lnSpc>
              <a:spcBef>
                <a:spcPts val="200"/>
              </a:spcBef>
              <a:spcAft>
                <a:spcPts val="200"/>
              </a:spcAft>
              <a:buFont typeface="Signika Negative Light" panose="02010003020600000004" pitchFamily="2" charset="0"/>
              <a:buChar char="–"/>
              <a:defRPr sz="1000" kern="1200">
                <a:solidFill>
                  <a:schemeClr val="tx1"/>
                </a:solidFill>
                <a:latin typeface="+mn-lt"/>
                <a:ea typeface="+mn-ea"/>
                <a:cs typeface="+mn-cs"/>
              </a:defRPr>
            </a:lvl9pPr>
          </a:lstStyle>
          <a:p>
            <a:r>
              <a:rPr lang="en-AU">
                <a:solidFill>
                  <a:srgbClr val="2E2E2E"/>
                </a:solidFill>
                <a:latin typeface="Arial" panose="020B0604020202020204"/>
              </a:rPr>
              <a:t>Source: AustralianSuper data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745ED8-3F5F-7A00-AC31-02AAF4462E9A}"/>
            </a:ext>
          </a:extLst>
        </p:cNvPr>
        <p:cNvGrpSpPr/>
        <p:nvPr/>
      </p:nvGrpSpPr>
      <p:grpSpPr>
        <a:xfrm>
          <a:off x="0" y="0"/>
          <a:ext cx="0" cy="0"/>
          <a:chOff x="0" y="0"/>
          <a:chExt cx="0" cy="0"/>
        </a:xfrm>
      </p:grpSpPr>
      <p:sp>
        <p:nvSpPr>
          <p:cNvPr id="59" name="Slide Number Placeholder 2">
            <a:extLst>
              <a:ext uri="{FF2B5EF4-FFF2-40B4-BE49-F238E27FC236}">
                <a16:creationId xmlns:a16="http://schemas.microsoft.com/office/drawing/2014/main" id="{AC2C73B5-4C25-1E9F-1CDF-9B5A726B5075}"/>
              </a:ext>
            </a:extLst>
          </p:cNvPr>
          <p:cNvSpPr txBox="1">
            <a:spLocks/>
          </p:cNvSpPr>
          <p:nvPr/>
        </p:nvSpPr>
        <p:spPr>
          <a:xfrm>
            <a:off x="11024219" y="6369242"/>
            <a:ext cx="222356" cy="138527"/>
          </a:xfrm>
          <a:prstGeom prst="rect">
            <a:avLst/>
          </a:prstGeom>
        </p:spPr>
        <p:txBody>
          <a:bodyPr vert="horz" lIns="0" tIns="0" rIns="0" bIns="0" rtlCol="0" anchor="b" anchorCtr="0">
            <a:noAutofit/>
          </a:bodyPr>
          <a:lstStyle>
            <a:defPPr>
              <a:defRPr lang="en-US"/>
            </a:defPPr>
            <a:lvl1pPr marL="0" indent="0" algn="r" defTabSz="914400" rtl="0" eaLnBrk="1" latinLnBrk="0" hangingPunct="1">
              <a:lnSpc>
                <a:spcPct val="95000"/>
              </a:lnSpc>
              <a:spcBef>
                <a:spcPts val="800"/>
              </a:spcBef>
              <a:spcAft>
                <a:spcPts val="500"/>
              </a:spcAft>
              <a:buFont typeface="Arial" panose="020B0604020202020204" pitchFamily="34" charset="0"/>
              <a:buNone/>
              <a:defRPr sz="1000" kern="1200">
                <a:solidFill>
                  <a:schemeClr val="tx1"/>
                </a:solidFill>
                <a:latin typeface="+mn-lt"/>
                <a:ea typeface="+mn-ea"/>
                <a:cs typeface="+mn-cs"/>
              </a:defRPr>
            </a:lvl1pPr>
            <a:lvl2pPr marL="126000" indent="-126000" algn="l" defTabSz="914400" rtl="0" eaLnBrk="1" latinLnBrk="0" hangingPunct="1">
              <a:lnSpc>
                <a:spcPct val="95000"/>
              </a:lnSpc>
              <a:spcBef>
                <a:spcPts val="500"/>
              </a:spcBef>
              <a:spcAft>
                <a:spcPts val="500"/>
              </a:spcAft>
              <a:buClr>
                <a:schemeClr val="accent1"/>
              </a:buClr>
              <a:buFont typeface="Arial" panose="020B0604020202020204" pitchFamily="34" charset="0"/>
              <a:buChar char="•"/>
              <a:defRPr sz="1500" kern="1200">
                <a:solidFill>
                  <a:schemeClr val="tx1"/>
                </a:solidFill>
                <a:latin typeface="+mn-lt"/>
                <a:ea typeface="+mn-ea"/>
                <a:cs typeface="+mn-cs"/>
              </a:defRPr>
            </a:lvl2pPr>
            <a:lvl3pPr marL="252000" indent="-126000" algn="l" defTabSz="914400" rtl="0" eaLnBrk="1" latinLnBrk="0" hangingPunct="1">
              <a:lnSpc>
                <a:spcPct val="95000"/>
              </a:lnSpc>
              <a:spcBef>
                <a:spcPts val="500"/>
              </a:spcBef>
              <a:spcAft>
                <a:spcPts val="500"/>
              </a:spcAft>
              <a:buClr>
                <a:schemeClr val="tx1"/>
              </a:buClr>
              <a:buFont typeface="Arial" panose="020B0604020202020204" pitchFamily="34" charset="0"/>
              <a:buChar char="­"/>
              <a:defRPr sz="1400" kern="1200">
                <a:solidFill>
                  <a:schemeClr val="tx1"/>
                </a:solidFill>
                <a:latin typeface="+mn-lt"/>
                <a:ea typeface="+mn-ea"/>
                <a:cs typeface="+mn-cs"/>
              </a:defRPr>
            </a:lvl3pPr>
            <a:lvl4pPr marL="360000" indent="-126000" algn="l" defTabSz="914400" rtl="0" eaLnBrk="1" latinLnBrk="0" hangingPunct="1">
              <a:lnSpc>
                <a:spcPct val="95000"/>
              </a:lnSpc>
              <a:spcBef>
                <a:spcPts val="300"/>
              </a:spcBef>
              <a:spcAft>
                <a:spcPts val="300"/>
              </a:spcAft>
              <a:buClr>
                <a:schemeClr val="accent1"/>
              </a:buClr>
              <a:buFont typeface="Arial" panose="020B0604020202020204" pitchFamily="34" charset="0"/>
              <a:buChar char="•"/>
              <a:defRPr lang="en-US" sz="1400" kern="1200" dirty="0" smtClean="0">
                <a:solidFill>
                  <a:schemeClr val="tx1"/>
                </a:solidFill>
                <a:latin typeface="+mn-lt"/>
                <a:ea typeface="+mn-ea"/>
                <a:cs typeface="+mn-cs"/>
              </a:defRPr>
            </a:lvl4pPr>
            <a:lvl5pPr marL="468000" indent="-108000" algn="l" defTabSz="914400" rtl="0" eaLnBrk="1" latinLnBrk="0" hangingPunct="1">
              <a:lnSpc>
                <a:spcPct val="95000"/>
              </a:lnSpc>
              <a:spcBef>
                <a:spcPts val="300"/>
              </a:spcBef>
              <a:spcAft>
                <a:spcPts val="300"/>
              </a:spcAft>
              <a:buClr>
                <a:schemeClr val="tx1"/>
              </a:buClr>
              <a:buFont typeface="Signika Negative Light" panose="02010003020600000004" pitchFamily="2" charset="0"/>
              <a:buChar char="–"/>
              <a:defRPr sz="1200" kern="1200">
                <a:solidFill>
                  <a:schemeClr val="tx1"/>
                </a:solidFill>
                <a:latin typeface="+mn-lt"/>
                <a:ea typeface="+mn-ea"/>
                <a:cs typeface="+mn-cs"/>
              </a:defRPr>
            </a:lvl5pPr>
            <a:lvl6pPr marL="576000" indent="-108000" algn="l" defTabSz="914400" rtl="0" eaLnBrk="1" latinLnBrk="0" hangingPunct="1">
              <a:lnSpc>
                <a:spcPct val="95000"/>
              </a:lnSpc>
              <a:spcBef>
                <a:spcPts val="0"/>
              </a:spcBef>
              <a:spcAft>
                <a:spcPts val="300"/>
              </a:spcAft>
              <a:buFont typeface="Arial" panose="020B0604020202020204" pitchFamily="34" charset="0"/>
              <a:buChar char="•"/>
              <a:defRPr sz="1200" kern="1200" baseline="0">
                <a:solidFill>
                  <a:schemeClr val="tx1"/>
                </a:solidFill>
                <a:latin typeface="+mn-lt"/>
                <a:ea typeface="+mn-ea"/>
                <a:cs typeface="+mn-cs"/>
              </a:defRPr>
            </a:lvl6pPr>
            <a:lvl7pPr marL="0" indent="0" algn="l" defTabSz="914400" rtl="0" eaLnBrk="1" latinLnBrk="0" hangingPunct="1">
              <a:lnSpc>
                <a:spcPct val="95000"/>
              </a:lnSpc>
              <a:spcBef>
                <a:spcPts val="500"/>
              </a:spcBef>
              <a:spcAft>
                <a:spcPts val="300"/>
              </a:spcAft>
              <a:buClr>
                <a:schemeClr val="accent1"/>
              </a:buClr>
              <a:buFont typeface="Arial" panose="020B0604020202020204" pitchFamily="34" charset="0"/>
              <a:buNone/>
              <a:defRPr sz="900" kern="1200">
                <a:solidFill>
                  <a:schemeClr val="tx1"/>
                </a:solidFill>
                <a:latin typeface="+mn-lt"/>
                <a:ea typeface="+mn-ea"/>
                <a:cs typeface="+mn-cs"/>
              </a:defRPr>
            </a:lvl7pPr>
            <a:lvl8pPr marL="72000" indent="-72000" algn="l" defTabSz="914400" rtl="0" eaLnBrk="1" latinLnBrk="0" hangingPunct="1">
              <a:lnSpc>
                <a:spcPct val="95000"/>
              </a:lnSpc>
              <a:spcBef>
                <a:spcPts val="200"/>
              </a:spcBef>
              <a:spcAft>
                <a:spcPts val="200"/>
              </a:spcAft>
              <a:buClr>
                <a:schemeClr val="accent1"/>
              </a:buClr>
              <a:buFont typeface="Arial" panose="020B0604020202020204" pitchFamily="34" charset="0"/>
              <a:buChar char="•"/>
              <a:defRPr sz="900" kern="1200">
                <a:solidFill>
                  <a:schemeClr val="tx1"/>
                </a:solidFill>
                <a:latin typeface="+mn-lt"/>
                <a:ea typeface="+mn-ea"/>
                <a:cs typeface="+mn-cs"/>
              </a:defRPr>
            </a:lvl8pPr>
            <a:lvl9pPr marL="162000" indent="-90000" algn="l" defTabSz="914400" rtl="0" eaLnBrk="1" latinLnBrk="0" hangingPunct="1">
              <a:lnSpc>
                <a:spcPct val="95000"/>
              </a:lnSpc>
              <a:spcBef>
                <a:spcPts val="200"/>
              </a:spcBef>
              <a:spcAft>
                <a:spcPts val="200"/>
              </a:spcAft>
              <a:buFont typeface="Signika Negative Light" panose="02010003020600000004" pitchFamily="2" charset="0"/>
              <a:buChar char="–"/>
              <a:defRPr sz="900" kern="1200">
                <a:solidFill>
                  <a:schemeClr val="tx1"/>
                </a:solidFill>
                <a:latin typeface="+mn-lt"/>
                <a:ea typeface="+mn-ea"/>
                <a:cs typeface="+mn-cs"/>
              </a:defRPr>
            </a:lvl9pPr>
          </a:lstStyle>
          <a:p>
            <a:pPr marL="0" marR="0" lvl="0" indent="0" algn="r" defTabSz="586405" rtl="0" eaLnBrk="1" fontAlgn="auto" latinLnBrk="0" hangingPunct="1">
              <a:lnSpc>
                <a:spcPct val="95000"/>
              </a:lnSpc>
              <a:spcBef>
                <a:spcPts val="513"/>
              </a:spcBef>
              <a:spcAft>
                <a:spcPts val="321"/>
              </a:spcAft>
              <a:buClrTx/>
              <a:buSzTx/>
              <a:buFont typeface="Arial" panose="020B0604020202020204" pitchFamily="34" charset="0"/>
              <a:buNone/>
              <a:tabLst/>
              <a:defRPr/>
            </a:pPr>
            <a:fld id="{8594ED25-1C7F-44B2-B909-0C55F87B54AA}" type="slidenum">
              <a:rPr kumimoji="0" lang="en-AU" sz="800" b="0" i="0" u="none" strike="noStrike" kern="1200" cap="none" spc="0" normalizeH="0" baseline="0" noProof="0">
                <a:ln>
                  <a:noFill/>
                </a:ln>
                <a:solidFill>
                  <a:srgbClr val="2E2E2E"/>
                </a:solidFill>
                <a:effectLst/>
                <a:uLnTx/>
                <a:uFillTx/>
                <a:latin typeface="Arial" panose="020B0604020202020204"/>
                <a:ea typeface="+mn-ea"/>
                <a:cs typeface="+mn-cs"/>
              </a:rPr>
              <a:pPr marL="0" marR="0" lvl="0" indent="0" algn="r" defTabSz="586405" rtl="0" eaLnBrk="1" fontAlgn="auto" latinLnBrk="0" hangingPunct="1">
                <a:lnSpc>
                  <a:spcPct val="95000"/>
                </a:lnSpc>
                <a:spcBef>
                  <a:spcPts val="513"/>
                </a:spcBef>
                <a:spcAft>
                  <a:spcPts val="321"/>
                </a:spcAft>
                <a:buClrTx/>
                <a:buSzTx/>
                <a:buFont typeface="Arial" panose="020B0604020202020204" pitchFamily="34" charset="0"/>
                <a:buNone/>
                <a:tabLst/>
                <a:defRPr/>
              </a:pPr>
              <a:t>2</a:t>
            </a:fld>
            <a:endParaRPr kumimoji="0" lang="en-AU" sz="800" b="0" i="0" u="none" strike="noStrike" kern="1200" cap="none" spc="0" normalizeH="0" baseline="0" noProof="0">
              <a:ln>
                <a:noFill/>
              </a:ln>
              <a:solidFill>
                <a:srgbClr val="2E2E2E"/>
              </a:solidFill>
              <a:effectLst/>
              <a:uLnTx/>
              <a:uFillTx/>
              <a:latin typeface="Arial" panose="020B0604020202020204"/>
              <a:ea typeface="+mn-ea"/>
              <a:cs typeface="+mn-cs"/>
            </a:endParaRPr>
          </a:p>
        </p:txBody>
      </p:sp>
      <p:sp>
        <p:nvSpPr>
          <p:cNvPr id="8" name="Title 5">
            <a:extLst>
              <a:ext uri="{FF2B5EF4-FFF2-40B4-BE49-F238E27FC236}">
                <a16:creationId xmlns:a16="http://schemas.microsoft.com/office/drawing/2014/main" id="{4641451B-4CA7-33CC-5FF1-8BFCD6573F69}"/>
              </a:ext>
            </a:extLst>
          </p:cNvPr>
          <p:cNvSpPr txBox="1">
            <a:spLocks/>
          </p:cNvSpPr>
          <p:nvPr/>
        </p:nvSpPr>
        <p:spPr>
          <a:xfrm>
            <a:off x="360000" y="365126"/>
            <a:ext cx="10515600" cy="482600"/>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800" kern="120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2800" b="0" i="0" u="none" strike="noStrike" kern="1200" cap="none" spc="0" normalizeH="0" baseline="0" noProof="0">
                <a:ln>
                  <a:noFill/>
                </a:ln>
                <a:solidFill>
                  <a:srgbClr val="260046"/>
                </a:solidFill>
                <a:effectLst/>
                <a:uLnTx/>
                <a:uFillTx/>
                <a:latin typeface="Arial" panose="020B0604020202020204"/>
                <a:ea typeface="+mj-ea"/>
                <a:cs typeface="+mj-cs"/>
              </a:rPr>
              <a:t>Financial illiteracy is </a:t>
            </a:r>
            <a:r>
              <a:rPr lang="en-US">
                <a:solidFill>
                  <a:srgbClr val="260046"/>
                </a:solidFill>
                <a:latin typeface="Arial" panose="020B0604020202020204"/>
              </a:rPr>
              <a:t>a problem</a:t>
            </a:r>
            <a:endParaRPr kumimoji="0" lang="en-AU" sz="2800" b="0" i="0" u="none" strike="noStrike" kern="1200" cap="none" spc="0" normalizeH="0" baseline="0" noProof="0">
              <a:ln>
                <a:noFill/>
              </a:ln>
              <a:solidFill>
                <a:srgbClr val="260046"/>
              </a:solidFill>
              <a:effectLst/>
              <a:uLnTx/>
              <a:uFillTx/>
              <a:latin typeface="Arial" panose="020B0604020202020204"/>
              <a:ea typeface="+mj-ea"/>
              <a:cs typeface="+mj-cs"/>
            </a:endParaRPr>
          </a:p>
        </p:txBody>
      </p:sp>
      <p:graphicFrame>
        <p:nvGraphicFramePr>
          <p:cNvPr id="4" name="Content Placeholder 8">
            <a:extLst>
              <a:ext uri="{FF2B5EF4-FFF2-40B4-BE49-F238E27FC236}">
                <a16:creationId xmlns:a16="http://schemas.microsoft.com/office/drawing/2014/main" id="{5EB1BF8B-A504-2DFD-BE1E-DF3FD07B3C3B}"/>
              </a:ext>
            </a:extLst>
          </p:cNvPr>
          <p:cNvGraphicFramePr>
            <a:graphicFrameLocks/>
          </p:cNvGraphicFramePr>
          <p:nvPr>
            <p:extLst>
              <p:ext uri="{D42A27DB-BD31-4B8C-83A1-F6EECF244321}">
                <p14:modId xmlns:p14="http://schemas.microsoft.com/office/powerpoint/2010/main" val="3701228976"/>
              </p:ext>
            </p:extLst>
          </p:nvPr>
        </p:nvGraphicFramePr>
        <p:xfrm>
          <a:off x="360000" y="1219612"/>
          <a:ext cx="6292187" cy="4741863"/>
        </p:xfrm>
        <a:graphic>
          <a:graphicData uri="http://schemas.openxmlformats.org/drawingml/2006/chart">
            <c:chart xmlns:c="http://schemas.openxmlformats.org/drawingml/2006/chart" xmlns:r="http://schemas.openxmlformats.org/officeDocument/2006/relationships" r:id="rId2"/>
          </a:graphicData>
        </a:graphic>
      </p:graphicFrame>
      <p:sp>
        <p:nvSpPr>
          <p:cNvPr id="5" name="Content Placeholder 3">
            <a:extLst>
              <a:ext uri="{FF2B5EF4-FFF2-40B4-BE49-F238E27FC236}">
                <a16:creationId xmlns:a16="http://schemas.microsoft.com/office/drawing/2014/main" id="{74CB6527-CDC2-72DC-C924-8EDF239DEC2F}"/>
              </a:ext>
            </a:extLst>
          </p:cNvPr>
          <p:cNvSpPr txBox="1">
            <a:spLocks/>
          </p:cNvSpPr>
          <p:nvPr/>
        </p:nvSpPr>
        <p:spPr>
          <a:xfrm>
            <a:off x="7075433" y="1226441"/>
            <a:ext cx="4263179" cy="4735034"/>
          </a:xfrm>
          <a:prstGeom prst="rect">
            <a:avLst/>
          </a:prstGeom>
          <a:solidFill>
            <a:schemeClr val="bg1">
              <a:lumMod val="95000"/>
            </a:schemeClr>
          </a:solidFill>
        </p:spPr>
        <p:txBody>
          <a:bodyPr vert="horz" lIns="72000" tIns="72000" rIns="72000" bIns="72000" rtlCol="0" anchor="t">
            <a:noAutofit/>
          </a:bodyPr>
          <a:lstStyle>
            <a:lvl1pPr marL="0" indent="0" algn="l" defTabSz="914400" rtl="0" eaLnBrk="1" latinLnBrk="0" hangingPunct="1">
              <a:lnSpc>
                <a:spcPct val="95000"/>
              </a:lnSpc>
              <a:spcBef>
                <a:spcPts val="800"/>
              </a:spcBef>
              <a:spcAft>
                <a:spcPts val="500"/>
              </a:spcAft>
              <a:buFont typeface="Arial" panose="020B0604020202020204" pitchFamily="34" charset="0"/>
              <a:buNone/>
              <a:defRPr sz="1500" kern="1200">
                <a:solidFill>
                  <a:schemeClr val="tx1"/>
                </a:solidFill>
                <a:latin typeface="+mn-lt"/>
                <a:ea typeface="+mn-ea"/>
                <a:cs typeface="+mn-cs"/>
              </a:defRPr>
            </a:lvl1pPr>
            <a:lvl2pPr marL="126000" indent="-126000" algn="l" defTabSz="914400" rtl="0" eaLnBrk="1" latinLnBrk="0" hangingPunct="1">
              <a:lnSpc>
                <a:spcPct val="95000"/>
              </a:lnSpc>
              <a:spcBef>
                <a:spcPts val="500"/>
              </a:spcBef>
              <a:spcAft>
                <a:spcPts val="500"/>
              </a:spcAft>
              <a:buClr>
                <a:schemeClr val="accent1"/>
              </a:buClr>
              <a:buFont typeface="Arial" panose="020B0604020202020204" pitchFamily="34" charset="0"/>
              <a:buChar char="•"/>
              <a:defRPr sz="1500" kern="1200">
                <a:solidFill>
                  <a:schemeClr val="tx1"/>
                </a:solidFill>
                <a:latin typeface="+mn-lt"/>
                <a:ea typeface="+mn-ea"/>
                <a:cs typeface="+mn-cs"/>
              </a:defRPr>
            </a:lvl2pPr>
            <a:lvl3pPr marL="252000" indent="-126000" algn="l" defTabSz="914400" rtl="0" eaLnBrk="1" latinLnBrk="0" hangingPunct="1">
              <a:lnSpc>
                <a:spcPct val="95000"/>
              </a:lnSpc>
              <a:spcBef>
                <a:spcPts val="500"/>
              </a:spcBef>
              <a:spcAft>
                <a:spcPts val="500"/>
              </a:spcAft>
              <a:buClr>
                <a:schemeClr val="tx1"/>
              </a:buClr>
              <a:buFont typeface="Arial" panose="020B0604020202020204" pitchFamily="34" charset="0"/>
              <a:buChar char="­"/>
              <a:defRPr sz="1400" kern="1200">
                <a:solidFill>
                  <a:schemeClr val="tx1"/>
                </a:solidFill>
                <a:latin typeface="+mn-lt"/>
                <a:ea typeface="+mn-ea"/>
                <a:cs typeface="+mn-cs"/>
              </a:defRPr>
            </a:lvl3pPr>
            <a:lvl4pPr marL="360000" indent="-126000" algn="l" defTabSz="914400" rtl="0" eaLnBrk="1" latinLnBrk="0" hangingPunct="1">
              <a:lnSpc>
                <a:spcPct val="95000"/>
              </a:lnSpc>
              <a:spcBef>
                <a:spcPts val="0"/>
              </a:spcBef>
              <a:spcAft>
                <a:spcPts val="300"/>
              </a:spcAft>
              <a:buClr>
                <a:schemeClr val="accent1"/>
              </a:buClr>
              <a:buFont typeface="Arial" panose="020B0604020202020204" pitchFamily="34" charset="0"/>
              <a:buChar char="•"/>
              <a:defRPr lang="en-US" sz="1000" kern="1200" dirty="0" smtClean="0">
                <a:solidFill>
                  <a:schemeClr val="tx1"/>
                </a:solidFill>
                <a:latin typeface="+mn-lt"/>
                <a:ea typeface="+mn-ea"/>
                <a:cs typeface="+mn-cs"/>
              </a:defRPr>
            </a:lvl4pPr>
            <a:lvl5pPr marL="468000" indent="-108000" algn="l" defTabSz="914400" rtl="0" eaLnBrk="1" latinLnBrk="0" hangingPunct="1">
              <a:lnSpc>
                <a:spcPct val="95000"/>
              </a:lnSpc>
              <a:spcBef>
                <a:spcPts val="0"/>
              </a:spcBef>
              <a:spcAft>
                <a:spcPts val="300"/>
              </a:spcAft>
              <a:buClr>
                <a:schemeClr val="tx1"/>
              </a:buClr>
              <a:buFont typeface="Signika Negative Light" panose="02010003020600000004" pitchFamily="2" charset="0"/>
              <a:buChar char="–"/>
              <a:defRPr sz="1000" kern="1200">
                <a:solidFill>
                  <a:schemeClr val="tx1"/>
                </a:solidFill>
                <a:latin typeface="+mn-lt"/>
                <a:ea typeface="+mn-ea"/>
                <a:cs typeface="+mn-cs"/>
              </a:defRPr>
            </a:lvl5pPr>
            <a:lvl6pPr marL="576000" indent="-108000" algn="l" defTabSz="914400" rtl="0" eaLnBrk="1" latinLnBrk="0" hangingPunct="1">
              <a:lnSpc>
                <a:spcPct val="95000"/>
              </a:lnSpc>
              <a:spcBef>
                <a:spcPts val="0"/>
              </a:spcBef>
              <a:spcAft>
                <a:spcPts val="300"/>
              </a:spcAft>
              <a:buFont typeface="Arial" panose="020B0604020202020204" pitchFamily="34" charset="0"/>
              <a:buChar char="•"/>
              <a:defRPr sz="1000" kern="1200" baseline="0">
                <a:solidFill>
                  <a:schemeClr val="tx1"/>
                </a:solidFill>
                <a:latin typeface="+mn-lt"/>
                <a:ea typeface="+mn-ea"/>
                <a:cs typeface="+mn-cs"/>
              </a:defRPr>
            </a:lvl6pPr>
            <a:lvl7pPr marL="0" indent="0" algn="l" defTabSz="914400" rtl="0" eaLnBrk="1" latinLnBrk="0" hangingPunct="1">
              <a:lnSpc>
                <a:spcPct val="95000"/>
              </a:lnSpc>
              <a:spcBef>
                <a:spcPts val="200"/>
              </a:spcBef>
              <a:spcAft>
                <a:spcPts val="200"/>
              </a:spcAft>
              <a:buClr>
                <a:schemeClr val="accent1"/>
              </a:buClr>
              <a:buFont typeface="Arial" panose="020B0604020202020204" pitchFamily="34" charset="0"/>
              <a:buNone/>
              <a:defRPr sz="1000" kern="1200">
                <a:solidFill>
                  <a:schemeClr val="tx1"/>
                </a:solidFill>
                <a:latin typeface="+mn-lt"/>
                <a:ea typeface="+mn-ea"/>
                <a:cs typeface="+mn-cs"/>
              </a:defRPr>
            </a:lvl7pPr>
            <a:lvl8pPr marL="72000" indent="-72000" algn="l" defTabSz="914400" rtl="0" eaLnBrk="1" latinLnBrk="0" hangingPunct="1">
              <a:lnSpc>
                <a:spcPct val="95000"/>
              </a:lnSpc>
              <a:spcBef>
                <a:spcPts val="200"/>
              </a:spcBef>
              <a:spcAft>
                <a:spcPts val="200"/>
              </a:spcAft>
              <a:buClr>
                <a:schemeClr val="accent1"/>
              </a:buClr>
              <a:buFont typeface="Arial" panose="020B0604020202020204" pitchFamily="34" charset="0"/>
              <a:buChar char="•"/>
              <a:defRPr sz="1000" kern="1200">
                <a:solidFill>
                  <a:schemeClr val="tx1"/>
                </a:solidFill>
                <a:latin typeface="+mn-lt"/>
                <a:ea typeface="+mn-ea"/>
                <a:cs typeface="+mn-cs"/>
              </a:defRPr>
            </a:lvl8pPr>
            <a:lvl9pPr marL="162000" indent="-90000" algn="l" defTabSz="914400" rtl="0" eaLnBrk="1" latinLnBrk="0" hangingPunct="1">
              <a:lnSpc>
                <a:spcPct val="95000"/>
              </a:lnSpc>
              <a:spcBef>
                <a:spcPts val="200"/>
              </a:spcBef>
              <a:spcAft>
                <a:spcPts val="200"/>
              </a:spcAft>
              <a:buFont typeface="Signika Negative Light" panose="02010003020600000004" pitchFamily="2" charset="0"/>
              <a:buChar char="–"/>
              <a:defRPr sz="1000" kern="1200">
                <a:solidFill>
                  <a:schemeClr val="tx1"/>
                </a:solidFill>
                <a:latin typeface="+mn-lt"/>
                <a:ea typeface="+mn-ea"/>
                <a:cs typeface="+mn-cs"/>
              </a:defRPr>
            </a:lvl9pPr>
          </a:lstStyle>
          <a:p>
            <a:r>
              <a:rPr lang="en-US" sz="1100" b="1">
                <a:solidFill>
                  <a:srgbClr val="2E2E2E"/>
                </a:solidFill>
                <a:latin typeface="Arial" panose="020B0604020202020204"/>
              </a:rPr>
              <a:t>Question 1. Numeracy </a:t>
            </a:r>
            <a:br>
              <a:rPr lang="en-US" sz="1100">
                <a:latin typeface="Arial" panose="020B0604020202020204"/>
              </a:rPr>
            </a:br>
            <a:r>
              <a:rPr lang="en-US" sz="1100" i="1">
                <a:solidFill>
                  <a:srgbClr val="2E2E2E"/>
                </a:solidFill>
                <a:latin typeface="Arial" panose="020B0604020202020204"/>
              </a:rPr>
              <a:t>Suppose you put $100 into a no-fee savings account with a guaranteed interest rate of 2% per year. You don’t make any further payments into this account and you don’t withdraw any money. How much would be in the account at the end of the first year, once the interest payment is made?</a:t>
            </a:r>
            <a:endParaRPr lang="en-US" sz="1100">
              <a:solidFill>
                <a:srgbClr val="2E2E2E"/>
              </a:solidFill>
              <a:latin typeface="Arial" panose="020B0604020202020204"/>
            </a:endParaRPr>
          </a:p>
          <a:p>
            <a:r>
              <a:rPr lang="en-US" sz="1100" b="1">
                <a:solidFill>
                  <a:srgbClr val="2E2E2E"/>
                </a:solidFill>
                <a:latin typeface="Arial" panose="020B0604020202020204"/>
              </a:rPr>
              <a:t>Question 2. Inflation </a:t>
            </a:r>
            <a:br>
              <a:rPr lang="en-US" sz="1100">
                <a:latin typeface="Arial" panose="020B0604020202020204"/>
              </a:rPr>
            </a:br>
            <a:r>
              <a:rPr lang="en-US" sz="1100" i="1">
                <a:solidFill>
                  <a:srgbClr val="2E2E2E"/>
                </a:solidFill>
                <a:latin typeface="Arial" panose="020B0604020202020204"/>
              </a:rPr>
              <a:t>Imagine now that the interest rate on your savings account was 1% per year and inflation was 2% per year. After one year, would you be able to buy more than today, exactly the same as today, or less than today with the money in this account?</a:t>
            </a:r>
            <a:endParaRPr lang="en-US" sz="1100">
              <a:solidFill>
                <a:srgbClr val="2E2E2E"/>
              </a:solidFill>
              <a:latin typeface="Arial" panose="020B0604020202020204"/>
            </a:endParaRPr>
          </a:p>
          <a:p>
            <a:r>
              <a:rPr lang="en-US" sz="1100" b="1">
                <a:solidFill>
                  <a:srgbClr val="2E2E2E"/>
                </a:solidFill>
                <a:latin typeface="Arial" panose="020B0604020202020204"/>
              </a:rPr>
              <a:t>Question 3. Diversification </a:t>
            </a:r>
            <a:br>
              <a:rPr lang="en-US" sz="1100">
                <a:latin typeface="Arial" panose="020B0604020202020204"/>
              </a:rPr>
            </a:br>
            <a:r>
              <a:rPr lang="en-US" sz="1100" i="1">
                <a:solidFill>
                  <a:srgbClr val="2E2E2E"/>
                </a:solidFill>
                <a:latin typeface="Arial" panose="020B0604020202020204"/>
              </a:rPr>
              <a:t>Do you think that the following statement is true or false? ‘Buying shares in a single company usually provides a safer return than buying shares in a number of different companies’. (True or false?)</a:t>
            </a:r>
            <a:endParaRPr lang="en-US" sz="1100">
              <a:solidFill>
                <a:srgbClr val="2E2E2E"/>
              </a:solidFill>
              <a:latin typeface="Arial" panose="020B0604020202020204"/>
            </a:endParaRPr>
          </a:p>
          <a:p>
            <a:r>
              <a:rPr lang="en-US" sz="1100" b="1">
                <a:solidFill>
                  <a:srgbClr val="2E2E2E"/>
                </a:solidFill>
                <a:latin typeface="Arial" panose="020B0604020202020204"/>
              </a:rPr>
              <a:t>Question 4. Risk–return </a:t>
            </a:r>
            <a:br>
              <a:rPr lang="en-US" sz="1100">
                <a:latin typeface="Arial" panose="020B0604020202020204"/>
              </a:rPr>
            </a:br>
            <a:r>
              <a:rPr lang="en-US" sz="1100" i="1">
                <a:solidFill>
                  <a:srgbClr val="2E2E2E"/>
                </a:solidFill>
                <a:latin typeface="Arial" panose="020B0604020202020204"/>
              </a:rPr>
              <a:t>Again, please tell me whether you think the following statement is true or false: ‘An investment with a high return is likely to be high risk’. (True or false?)</a:t>
            </a:r>
            <a:endParaRPr lang="en-US" sz="1100">
              <a:solidFill>
                <a:srgbClr val="2E2E2E"/>
              </a:solidFill>
              <a:latin typeface="Arial" panose="020B0604020202020204"/>
            </a:endParaRPr>
          </a:p>
          <a:p>
            <a:r>
              <a:rPr lang="en-US" sz="1100" b="1">
                <a:solidFill>
                  <a:srgbClr val="2E2E2E"/>
                </a:solidFill>
                <a:latin typeface="Arial" panose="020B0604020202020204"/>
              </a:rPr>
              <a:t>Question 5. Money illusion </a:t>
            </a:r>
            <a:br>
              <a:rPr lang="en-US" sz="1100">
                <a:latin typeface="Arial" panose="020B0604020202020204"/>
              </a:rPr>
            </a:br>
            <a:r>
              <a:rPr lang="en-US" sz="1100" i="1">
                <a:solidFill>
                  <a:srgbClr val="2E2E2E"/>
                </a:solidFill>
                <a:latin typeface="Arial" panose="020B0604020202020204"/>
              </a:rPr>
              <a:t>Suppose that by the year 2024 your income has doubled, but the prices of all of the things you buy have also doubled. In 2024, will you be able to buy more than today, exactly the same as today, or less than today with your income?</a:t>
            </a:r>
            <a:endParaRPr lang="en-US" sz="1100" i="1">
              <a:solidFill>
                <a:srgbClr val="2E2E2E"/>
              </a:solidFill>
              <a:latin typeface="Arial" panose="020B0604020202020204"/>
              <a:cs typeface="Arial"/>
            </a:endParaRPr>
          </a:p>
        </p:txBody>
      </p:sp>
      <p:sp>
        <p:nvSpPr>
          <p:cNvPr id="7" name="Text Placeholder 6">
            <a:extLst>
              <a:ext uri="{FF2B5EF4-FFF2-40B4-BE49-F238E27FC236}">
                <a16:creationId xmlns:a16="http://schemas.microsoft.com/office/drawing/2014/main" id="{E0C4F9D3-DC38-96B2-DB09-D27392643D0A}"/>
              </a:ext>
            </a:extLst>
          </p:cNvPr>
          <p:cNvSpPr txBox="1">
            <a:spLocks/>
          </p:cNvSpPr>
          <p:nvPr/>
        </p:nvSpPr>
        <p:spPr>
          <a:xfrm>
            <a:off x="916550" y="6369242"/>
            <a:ext cx="5735637" cy="215900"/>
          </a:xfrm>
          <a:prstGeom prst="rect">
            <a:avLst/>
          </a:prstGeom>
        </p:spPr>
        <p:txBody>
          <a:bodyPr vert="horz" lIns="0" tIns="0" rIns="0" bIns="0" rtlCol="0" anchor="b" anchorCtr="0">
            <a:noAutofit/>
          </a:bodyPr>
          <a:lstStyle>
            <a:lvl1pPr marL="0" indent="0" algn="l" defTabSz="914400" rtl="0" eaLnBrk="1" latinLnBrk="0" hangingPunct="1">
              <a:lnSpc>
                <a:spcPct val="95000"/>
              </a:lnSpc>
              <a:spcBef>
                <a:spcPts val="300"/>
              </a:spcBef>
              <a:spcAft>
                <a:spcPts val="300"/>
              </a:spcAft>
              <a:buFont typeface="Arial" panose="020B0604020202020204" pitchFamily="34" charset="0"/>
              <a:buNone/>
              <a:defRPr sz="1000" kern="1200">
                <a:solidFill>
                  <a:schemeClr val="tx1"/>
                </a:solidFill>
                <a:latin typeface="+mn-lt"/>
                <a:ea typeface="+mn-ea"/>
                <a:cs typeface="+mn-cs"/>
              </a:defRPr>
            </a:lvl1pPr>
            <a:lvl2pPr marL="72000" indent="-72000" algn="l" defTabSz="914400" rtl="0" eaLnBrk="1" latinLnBrk="0" hangingPunct="1">
              <a:lnSpc>
                <a:spcPct val="95000"/>
              </a:lnSpc>
              <a:spcBef>
                <a:spcPts val="300"/>
              </a:spcBef>
              <a:spcAft>
                <a:spcPts val="300"/>
              </a:spcAft>
              <a:buClr>
                <a:schemeClr val="accent1"/>
              </a:buClr>
              <a:buFont typeface="Arial" panose="020B0604020202020204" pitchFamily="34" charset="0"/>
              <a:buChar char="•"/>
              <a:defRPr sz="1000" kern="1200">
                <a:solidFill>
                  <a:schemeClr val="tx1"/>
                </a:solidFill>
                <a:latin typeface="+mn-lt"/>
                <a:ea typeface="+mn-ea"/>
                <a:cs typeface="+mn-cs"/>
              </a:defRPr>
            </a:lvl2pPr>
            <a:lvl3pPr marL="144000" indent="-72000" algn="l" defTabSz="914400" rtl="0" eaLnBrk="1" latinLnBrk="0" hangingPunct="1">
              <a:lnSpc>
                <a:spcPct val="95000"/>
              </a:lnSpc>
              <a:spcBef>
                <a:spcPts val="300"/>
              </a:spcBef>
              <a:spcAft>
                <a:spcPts val="300"/>
              </a:spcAft>
              <a:buClr>
                <a:schemeClr val="tx1"/>
              </a:buClr>
              <a:buFont typeface="Arial" panose="020B0604020202020204" pitchFamily="34" charset="0"/>
              <a:buChar char="­"/>
              <a:defRPr sz="1000" kern="1200">
                <a:solidFill>
                  <a:schemeClr val="tx1"/>
                </a:solidFill>
                <a:latin typeface="+mn-lt"/>
                <a:ea typeface="+mn-ea"/>
                <a:cs typeface="+mn-cs"/>
              </a:defRPr>
            </a:lvl3pPr>
            <a:lvl4pPr marL="360000" indent="-126000" algn="l" defTabSz="914400" rtl="0" eaLnBrk="1" latinLnBrk="0" hangingPunct="1">
              <a:lnSpc>
                <a:spcPct val="95000"/>
              </a:lnSpc>
              <a:spcBef>
                <a:spcPts val="300"/>
              </a:spcBef>
              <a:spcAft>
                <a:spcPts val="300"/>
              </a:spcAft>
              <a:buClr>
                <a:schemeClr val="accent1"/>
              </a:buClr>
              <a:buFont typeface="Arial" panose="020B0604020202020204" pitchFamily="34" charset="0"/>
              <a:buChar char="•"/>
              <a:defRPr lang="en-US" sz="900" kern="1200">
                <a:solidFill>
                  <a:schemeClr val="tx1"/>
                </a:solidFill>
                <a:latin typeface="+mn-lt"/>
                <a:ea typeface="+mn-ea"/>
                <a:cs typeface="+mn-cs"/>
              </a:defRPr>
            </a:lvl4pPr>
            <a:lvl5pPr marL="468000" indent="-108000" algn="l" defTabSz="914400" rtl="0" eaLnBrk="1" latinLnBrk="0" hangingPunct="1">
              <a:lnSpc>
                <a:spcPct val="95000"/>
              </a:lnSpc>
              <a:spcBef>
                <a:spcPts val="300"/>
              </a:spcBef>
              <a:spcAft>
                <a:spcPts val="300"/>
              </a:spcAft>
              <a:buClr>
                <a:schemeClr val="tx1"/>
              </a:buClr>
              <a:buFont typeface="Signika Negative Light" panose="02010003020600000004" pitchFamily="2" charset="0"/>
              <a:buChar char="–"/>
              <a:defRPr sz="900" kern="1200">
                <a:solidFill>
                  <a:schemeClr val="tx1"/>
                </a:solidFill>
                <a:latin typeface="+mn-lt"/>
                <a:ea typeface="+mn-ea"/>
                <a:cs typeface="+mn-cs"/>
              </a:defRPr>
            </a:lvl5pPr>
            <a:lvl6pPr marL="576000" indent="-108000" algn="l" defTabSz="914400" rtl="0" eaLnBrk="1" latinLnBrk="0" hangingPunct="1">
              <a:lnSpc>
                <a:spcPct val="95000"/>
              </a:lnSpc>
              <a:spcBef>
                <a:spcPts val="0"/>
              </a:spcBef>
              <a:spcAft>
                <a:spcPts val="300"/>
              </a:spcAft>
              <a:buFont typeface="Arial" panose="020B0604020202020204" pitchFamily="34" charset="0"/>
              <a:buChar char="•"/>
              <a:defRPr sz="1000" kern="1200" baseline="0">
                <a:solidFill>
                  <a:schemeClr val="tx1"/>
                </a:solidFill>
                <a:latin typeface="+mn-lt"/>
                <a:ea typeface="+mn-ea"/>
                <a:cs typeface="+mn-cs"/>
              </a:defRPr>
            </a:lvl6pPr>
            <a:lvl7pPr marL="0" indent="0" algn="l" defTabSz="914400" rtl="0" eaLnBrk="1" latinLnBrk="0" hangingPunct="1">
              <a:lnSpc>
                <a:spcPct val="95000"/>
              </a:lnSpc>
              <a:spcBef>
                <a:spcPts val="200"/>
              </a:spcBef>
              <a:spcAft>
                <a:spcPts val="200"/>
              </a:spcAft>
              <a:buClr>
                <a:schemeClr val="accent1"/>
              </a:buClr>
              <a:buFont typeface="Arial" panose="020B0604020202020204" pitchFamily="34" charset="0"/>
              <a:buNone/>
              <a:defRPr sz="1000" kern="1200">
                <a:solidFill>
                  <a:schemeClr val="tx1"/>
                </a:solidFill>
                <a:latin typeface="+mn-lt"/>
                <a:ea typeface="+mn-ea"/>
                <a:cs typeface="+mn-cs"/>
              </a:defRPr>
            </a:lvl7pPr>
            <a:lvl8pPr marL="72000" indent="-72000" algn="l" defTabSz="914400" rtl="0" eaLnBrk="1" latinLnBrk="0" hangingPunct="1">
              <a:lnSpc>
                <a:spcPct val="95000"/>
              </a:lnSpc>
              <a:spcBef>
                <a:spcPts val="200"/>
              </a:spcBef>
              <a:spcAft>
                <a:spcPts val="200"/>
              </a:spcAft>
              <a:buClr>
                <a:schemeClr val="accent1"/>
              </a:buClr>
              <a:buFont typeface="Arial" panose="020B0604020202020204" pitchFamily="34" charset="0"/>
              <a:buChar char="•"/>
              <a:defRPr sz="1000" kern="1200">
                <a:solidFill>
                  <a:schemeClr val="tx1"/>
                </a:solidFill>
                <a:latin typeface="+mn-lt"/>
                <a:ea typeface="+mn-ea"/>
                <a:cs typeface="+mn-cs"/>
              </a:defRPr>
            </a:lvl8pPr>
            <a:lvl9pPr marL="162000" indent="-90000" algn="l" defTabSz="914400" rtl="0" eaLnBrk="1" latinLnBrk="0" hangingPunct="1">
              <a:lnSpc>
                <a:spcPct val="95000"/>
              </a:lnSpc>
              <a:spcBef>
                <a:spcPts val="200"/>
              </a:spcBef>
              <a:spcAft>
                <a:spcPts val="200"/>
              </a:spcAft>
              <a:buFont typeface="Signika Negative Light" panose="02010003020600000004" pitchFamily="2" charset="0"/>
              <a:buChar char="–"/>
              <a:defRPr sz="1000" kern="1200">
                <a:solidFill>
                  <a:schemeClr val="tx1"/>
                </a:solidFill>
                <a:latin typeface="+mn-lt"/>
                <a:ea typeface="+mn-ea"/>
                <a:cs typeface="+mn-cs"/>
              </a:defRPr>
            </a:lvl9pPr>
          </a:lstStyle>
          <a:p>
            <a:r>
              <a:rPr lang="en-AU">
                <a:solidFill>
                  <a:srgbClr val="2E2E2E"/>
                </a:solidFill>
                <a:latin typeface="Arial" panose="020B0604020202020204"/>
              </a:rPr>
              <a:t>Source: </a:t>
            </a:r>
            <a:r>
              <a:rPr lang="en-US">
                <a:solidFill>
                  <a:srgbClr val="2E2E2E"/>
                </a:solidFill>
                <a:latin typeface="Arial" panose="020B0604020202020204"/>
              </a:rPr>
              <a:t>Household, Income and </a:t>
            </a:r>
            <a:r>
              <a:rPr lang="en-US" err="1">
                <a:solidFill>
                  <a:srgbClr val="2E2E2E"/>
                </a:solidFill>
                <a:latin typeface="Arial" panose="020B0604020202020204"/>
              </a:rPr>
              <a:t>Labour</a:t>
            </a:r>
            <a:r>
              <a:rPr lang="en-US">
                <a:solidFill>
                  <a:srgbClr val="2E2E2E"/>
                </a:solidFill>
                <a:latin typeface="Arial" panose="020B0604020202020204"/>
              </a:rPr>
              <a:t> Dynamics in Australia (HILDA) Survey</a:t>
            </a:r>
            <a:r>
              <a:rPr lang="en-AU">
                <a:solidFill>
                  <a:srgbClr val="2E2E2E"/>
                </a:solidFill>
                <a:latin typeface="Arial" panose="020B0604020202020204"/>
              </a:rPr>
              <a:t> Wave 20 (2020)</a:t>
            </a:r>
          </a:p>
        </p:txBody>
      </p:sp>
    </p:spTree>
    <p:extLst>
      <p:ext uri="{BB962C8B-B14F-4D97-AF65-F5344CB8AC3E}">
        <p14:creationId xmlns:p14="http://schemas.microsoft.com/office/powerpoint/2010/main" val="8742799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0BD8C8-B2B6-39FA-56C5-1C1E8D2899A2}"/>
            </a:ext>
          </a:extLst>
        </p:cNvPr>
        <p:cNvGrpSpPr/>
        <p:nvPr/>
      </p:nvGrpSpPr>
      <p:grpSpPr>
        <a:xfrm>
          <a:off x="0" y="0"/>
          <a:ext cx="0" cy="0"/>
          <a:chOff x="0" y="0"/>
          <a:chExt cx="0" cy="0"/>
        </a:xfrm>
      </p:grpSpPr>
      <p:sp>
        <p:nvSpPr>
          <p:cNvPr id="59" name="Slide Number Placeholder 2">
            <a:extLst>
              <a:ext uri="{FF2B5EF4-FFF2-40B4-BE49-F238E27FC236}">
                <a16:creationId xmlns:a16="http://schemas.microsoft.com/office/drawing/2014/main" id="{2321E295-58C2-0157-2921-C3BE1C684B94}"/>
              </a:ext>
            </a:extLst>
          </p:cNvPr>
          <p:cNvSpPr txBox="1">
            <a:spLocks/>
          </p:cNvSpPr>
          <p:nvPr/>
        </p:nvSpPr>
        <p:spPr>
          <a:xfrm>
            <a:off x="11024219" y="6369242"/>
            <a:ext cx="222356" cy="138527"/>
          </a:xfrm>
          <a:prstGeom prst="rect">
            <a:avLst/>
          </a:prstGeom>
        </p:spPr>
        <p:txBody>
          <a:bodyPr vert="horz" lIns="0" tIns="0" rIns="0" bIns="0" rtlCol="0" anchor="b" anchorCtr="0">
            <a:noAutofit/>
          </a:bodyPr>
          <a:lstStyle>
            <a:defPPr>
              <a:defRPr lang="en-US"/>
            </a:defPPr>
            <a:lvl1pPr marL="0" indent="0" algn="r" defTabSz="914400" rtl="0" eaLnBrk="1" latinLnBrk="0" hangingPunct="1">
              <a:lnSpc>
                <a:spcPct val="95000"/>
              </a:lnSpc>
              <a:spcBef>
                <a:spcPts val="800"/>
              </a:spcBef>
              <a:spcAft>
                <a:spcPts val="500"/>
              </a:spcAft>
              <a:buFont typeface="Arial" panose="020B0604020202020204" pitchFamily="34" charset="0"/>
              <a:buNone/>
              <a:defRPr sz="1000" kern="1200">
                <a:solidFill>
                  <a:schemeClr val="tx1"/>
                </a:solidFill>
                <a:latin typeface="+mn-lt"/>
                <a:ea typeface="+mn-ea"/>
                <a:cs typeface="+mn-cs"/>
              </a:defRPr>
            </a:lvl1pPr>
            <a:lvl2pPr marL="126000" indent="-126000" algn="l" defTabSz="914400" rtl="0" eaLnBrk="1" latinLnBrk="0" hangingPunct="1">
              <a:lnSpc>
                <a:spcPct val="95000"/>
              </a:lnSpc>
              <a:spcBef>
                <a:spcPts val="500"/>
              </a:spcBef>
              <a:spcAft>
                <a:spcPts val="500"/>
              </a:spcAft>
              <a:buClr>
                <a:schemeClr val="accent1"/>
              </a:buClr>
              <a:buFont typeface="Arial" panose="020B0604020202020204" pitchFamily="34" charset="0"/>
              <a:buChar char="•"/>
              <a:defRPr sz="1500" kern="1200">
                <a:solidFill>
                  <a:schemeClr val="tx1"/>
                </a:solidFill>
                <a:latin typeface="+mn-lt"/>
                <a:ea typeface="+mn-ea"/>
                <a:cs typeface="+mn-cs"/>
              </a:defRPr>
            </a:lvl2pPr>
            <a:lvl3pPr marL="252000" indent="-126000" algn="l" defTabSz="914400" rtl="0" eaLnBrk="1" latinLnBrk="0" hangingPunct="1">
              <a:lnSpc>
                <a:spcPct val="95000"/>
              </a:lnSpc>
              <a:spcBef>
                <a:spcPts val="500"/>
              </a:spcBef>
              <a:spcAft>
                <a:spcPts val="500"/>
              </a:spcAft>
              <a:buClr>
                <a:schemeClr val="tx1"/>
              </a:buClr>
              <a:buFont typeface="Arial" panose="020B0604020202020204" pitchFamily="34" charset="0"/>
              <a:buChar char="­"/>
              <a:defRPr sz="1400" kern="1200">
                <a:solidFill>
                  <a:schemeClr val="tx1"/>
                </a:solidFill>
                <a:latin typeface="+mn-lt"/>
                <a:ea typeface="+mn-ea"/>
                <a:cs typeface="+mn-cs"/>
              </a:defRPr>
            </a:lvl3pPr>
            <a:lvl4pPr marL="360000" indent="-126000" algn="l" defTabSz="914400" rtl="0" eaLnBrk="1" latinLnBrk="0" hangingPunct="1">
              <a:lnSpc>
                <a:spcPct val="95000"/>
              </a:lnSpc>
              <a:spcBef>
                <a:spcPts val="300"/>
              </a:spcBef>
              <a:spcAft>
                <a:spcPts val="300"/>
              </a:spcAft>
              <a:buClr>
                <a:schemeClr val="accent1"/>
              </a:buClr>
              <a:buFont typeface="Arial" panose="020B0604020202020204" pitchFamily="34" charset="0"/>
              <a:buChar char="•"/>
              <a:defRPr lang="en-US" sz="1400" kern="1200" dirty="0" smtClean="0">
                <a:solidFill>
                  <a:schemeClr val="tx1"/>
                </a:solidFill>
                <a:latin typeface="+mn-lt"/>
                <a:ea typeface="+mn-ea"/>
                <a:cs typeface="+mn-cs"/>
              </a:defRPr>
            </a:lvl4pPr>
            <a:lvl5pPr marL="468000" indent="-108000" algn="l" defTabSz="914400" rtl="0" eaLnBrk="1" latinLnBrk="0" hangingPunct="1">
              <a:lnSpc>
                <a:spcPct val="95000"/>
              </a:lnSpc>
              <a:spcBef>
                <a:spcPts val="300"/>
              </a:spcBef>
              <a:spcAft>
                <a:spcPts val="300"/>
              </a:spcAft>
              <a:buClr>
                <a:schemeClr val="tx1"/>
              </a:buClr>
              <a:buFont typeface="Signika Negative Light" panose="02010003020600000004" pitchFamily="2" charset="0"/>
              <a:buChar char="–"/>
              <a:defRPr sz="1200" kern="1200">
                <a:solidFill>
                  <a:schemeClr val="tx1"/>
                </a:solidFill>
                <a:latin typeface="+mn-lt"/>
                <a:ea typeface="+mn-ea"/>
                <a:cs typeface="+mn-cs"/>
              </a:defRPr>
            </a:lvl5pPr>
            <a:lvl6pPr marL="576000" indent="-108000" algn="l" defTabSz="914400" rtl="0" eaLnBrk="1" latinLnBrk="0" hangingPunct="1">
              <a:lnSpc>
                <a:spcPct val="95000"/>
              </a:lnSpc>
              <a:spcBef>
                <a:spcPts val="0"/>
              </a:spcBef>
              <a:spcAft>
                <a:spcPts val="300"/>
              </a:spcAft>
              <a:buFont typeface="Arial" panose="020B0604020202020204" pitchFamily="34" charset="0"/>
              <a:buChar char="•"/>
              <a:defRPr sz="1200" kern="1200" baseline="0">
                <a:solidFill>
                  <a:schemeClr val="tx1"/>
                </a:solidFill>
                <a:latin typeface="+mn-lt"/>
                <a:ea typeface="+mn-ea"/>
                <a:cs typeface="+mn-cs"/>
              </a:defRPr>
            </a:lvl6pPr>
            <a:lvl7pPr marL="0" indent="0" algn="l" defTabSz="914400" rtl="0" eaLnBrk="1" latinLnBrk="0" hangingPunct="1">
              <a:lnSpc>
                <a:spcPct val="95000"/>
              </a:lnSpc>
              <a:spcBef>
                <a:spcPts val="500"/>
              </a:spcBef>
              <a:spcAft>
                <a:spcPts val="300"/>
              </a:spcAft>
              <a:buClr>
                <a:schemeClr val="accent1"/>
              </a:buClr>
              <a:buFont typeface="Arial" panose="020B0604020202020204" pitchFamily="34" charset="0"/>
              <a:buNone/>
              <a:defRPr sz="900" kern="1200">
                <a:solidFill>
                  <a:schemeClr val="tx1"/>
                </a:solidFill>
                <a:latin typeface="+mn-lt"/>
                <a:ea typeface="+mn-ea"/>
                <a:cs typeface="+mn-cs"/>
              </a:defRPr>
            </a:lvl7pPr>
            <a:lvl8pPr marL="72000" indent="-72000" algn="l" defTabSz="914400" rtl="0" eaLnBrk="1" latinLnBrk="0" hangingPunct="1">
              <a:lnSpc>
                <a:spcPct val="95000"/>
              </a:lnSpc>
              <a:spcBef>
                <a:spcPts val="200"/>
              </a:spcBef>
              <a:spcAft>
                <a:spcPts val="200"/>
              </a:spcAft>
              <a:buClr>
                <a:schemeClr val="accent1"/>
              </a:buClr>
              <a:buFont typeface="Arial" panose="020B0604020202020204" pitchFamily="34" charset="0"/>
              <a:buChar char="•"/>
              <a:defRPr sz="900" kern="1200">
                <a:solidFill>
                  <a:schemeClr val="tx1"/>
                </a:solidFill>
                <a:latin typeface="+mn-lt"/>
                <a:ea typeface="+mn-ea"/>
                <a:cs typeface="+mn-cs"/>
              </a:defRPr>
            </a:lvl8pPr>
            <a:lvl9pPr marL="162000" indent="-90000" algn="l" defTabSz="914400" rtl="0" eaLnBrk="1" latinLnBrk="0" hangingPunct="1">
              <a:lnSpc>
                <a:spcPct val="95000"/>
              </a:lnSpc>
              <a:spcBef>
                <a:spcPts val="200"/>
              </a:spcBef>
              <a:spcAft>
                <a:spcPts val="200"/>
              </a:spcAft>
              <a:buFont typeface="Signika Negative Light" panose="02010003020600000004" pitchFamily="2" charset="0"/>
              <a:buChar char="–"/>
              <a:defRPr sz="900" kern="1200">
                <a:solidFill>
                  <a:schemeClr val="tx1"/>
                </a:solidFill>
                <a:latin typeface="+mn-lt"/>
                <a:ea typeface="+mn-ea"/>
                <a:cs typeface="+mn-cs"/>
              </a:defRPr>
            </a:lvl9pPr>
          </a:lstStyle>
          <a:p>
            <a:pPr marL="0" marR="0" lvl="0" indent="0" algn="r" defTabSz="586405" rtl="0" eaLnBrk="1" fontAlgn="auto" latinLnBrk="0" hangingPunct="1">
              <a:lnSpc>
                <a:spcPct val="95000"/>
              </a:lnSpc>
              <a:spcBef>
                <a:spcPts val="513"/>
              </a:spcBef>
              <a:spcAft>
                <a:spcPts val="321"/>
              </a:spcAft>
              <a:buClrTx/>
              <a:buSzTx/>
              <a:buFont typeface="Arial" panose="020B0604020202020204" pitchFamily="34" charset="0"/>
              <a:buNone/>
              <a:tabLst/>
              <a:defRPr/>
            </a:pPr>
            <a:fld id="{8594ED25-1C7F-44B2-B909-0C55F87B54AA}" type="slidenum">
              <a:rPr kumimoji="0" lang="en-AU" sz="800" b="0" i="0" u="none" strike="noStrike" kern="1200" cap="none" spc="0" normalizeH="0" baseline="0" noProof="0">
                <a:ln>
                  <a:noFill/>
                </a:ln>
                <a:solidFill>
                  <a:srgbClr val="2E2E2E"/>
                </a:solidFill>
                <a:effectLst/>
                <a:uLnTx/>
                <a:uFillTx/>
                <a:latin typeface="Arial" panose="020B0604020202020204"/>
                <a:ea typeface="+mn-ea"/>
                <a:cs typeface="+mn-cs"/>
              </a:rPr>
              <a:pPr marL="0" marR="0" lvl="0" indent="0" algn="r" defTabSz="586405" rtl="0" eaLnBrk="1" fontAlgn="auto" latinLnBrk="0" hangingPunct="1">
                <a:lnSpc>
                  <a:spcPct val="95000"/>
                </a:lnSpc>
                <a:spcBef>
                  <a:spcPts val="513"/>
                </a:spcBef>
                <a:spcAft>
                  <a:spcPts val="321"/>
                </a:spcAft>
                <a:buClrTx/>
                <a:buSzTx/>
                <a:buFont typeface="Arial" panose="020B0604020202020204" pitchFamily="34" charset="0"/>
                <a:buNone/>
                <a:tabLst/>
                <a:defRPr/>
              </a:pPr>
              <a:t>3</a:t>
            </a:fld>
            <a:endParaRPr kumimoji="0" lang="en-AU" sz="800" b="0" i="0" u="none" strike="noStrike" kern="1200" cap="none" spc="0" normalizeH="0" baseline="0" noProof="0">
              <a:ln>
                <a:noFill/>
              </a:ln>
              <a:solidFill>
                <a:srgbClr val="2E2E2E"/>
              </a:solidFill>
              <a:effectLst/>
              <a:uLnTx/>
              <a:uFillTx/>
              <a:latin typeface="Arial" panose="020B0604020202020204"/>
              <a:ea typeface="+mn-ea"/>
              <a:cs typeface="+mn-cs"/>
            </a:endParaRPr>
          </a:p>
        </p:txBody>
      </p:sp>
      <p:sp>
        <p:nvSpPr>
          <p:cNvPr id="8" name="Title 5">
            <a:extLst>
              <a:ext uri="{FF2B5EF4-FFF2-40B4-BE49-F238E27FC236}">
                <a16:creationId xmlns:a16="http://schemas.microsoft.com/office/drawing/2014/main" id="{6579FA04-4EAD-7553-185A-3F43D0EC44CA}"/>
              </a:ext>
            </a:extLst>
          </p:cNvPr>
          <p:cNvSpPr txBox="1">
            <a:spLocks/>
          </p:cNvSpPr>
          <p:nvPr/>
        </p:nvSpPr>
        <p:spPr>
          <a:xfrm>
            <a:off x="360000" y="365126"/>
            <a:ext cx="10515600" cy="482600"/>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800" kern="120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2800" b="0" i="0" u="none" strike="noStrike" kern="1200" cap="none" spc="0" normalizeH="0" baseline="0" noProof="0">
                <a:ln>
                  <a:noFill/>
                </a:ln>
                <a:solidFill>
                  <a:srgbClr val="260046"/>
                </a:solidFill>
                <a:effectLst/>
                <a:uLnTx/>
                <a:uFillTx/>
                <a:latin typeface="Arial" panose="020B0604020202020204"/>
                <a:ea typeface="+mj-ea"/>
                <a:cs typeface="+mj-cs"/>
              </a:rPr>
              <a:t>Guidance increases confidence and improves wellbeing</a:t>
            </a:r>
            <a:endParaRPr kumimoji="0" lang="en-AU" sz="2800" b="0" i="0" u="none" strike="noStrike" kern="1200" cap="none" spc="0" normalizeH="0" baseline="0" noProof="0">
              <a:ln>
                <a:noFill/>
              </a:ln>
              <a:solidFill>
                <a:srgbClr val="260046"/>
              </a:solidFill>
              <a:effectLst/>
              <a:uLnTx/>
              <a:uFillTx/>
              <a:latin typeface="Arial" panose="020B0604020202020204"/>
              <a:ea typeface="+mj-ea"/>
              <a:cs typeface="+mj-cs"/>
            </a:endParaRPr>
          </a:p>
        </p:txBody>
      </p:sp>
      <p:grpSp>
        <p:nvGrpSpPr>
          <p:cNvPr id="2" name="Group 1">
            <a:extLst>
              <a:ext uri="{FF2B5EF4-FFF2-40B4-BE49-F238E27FC236}">
                <a16:creationId xmlns:a16="http://schemas.microsoft.com/office/drawing/2014/main" id="{F9467665-CA40-909B-74A4-14B6CE88965E}"/>
              </a:ext>
            </a:extLst>
          </p:cNvPr>
          <p:cNvGrpSpPr/>
          <p:nvPr/>
        </p:nvGrpSpPr>
        <p:grpSpPr>
          <a:xfrm>
            <a:off x="1788039" y="847726"/>
            <a:ext cx="8858732" cy="5701535"/>
            <a:chOff x="6206659" y="1104792"/>
            <a:chExt cx="6559308" cy="4660726"/>
          </a:xfrm>
        </p:grpSpPr>
        <p:pic>
          <p:nvPicPr>
            <p:cNvPr id="3" name="object 3">
              <a:extLst>
                <a:ext uri="{FF2B5EF4-FFF2-40B4-BE49-F238E27FC236}">
                  <a16:creationId xmlns:a16="http://schemas.microsoft.com/office/drawing/2014/main" id="{FE54D953-212C-4C43-BC80-82CC783954E6}"/>
                </a:ext>
              </a:extLst>
            </p:cNvPr>
            <p:cNvPicPr>
              <a:picLocks/>
            </p:cNvPicPr>
            <p:nvPr/>
          </p:nvPicPr>
          <p:blipFill>
            <a:blip r:embed="rId2" cstate="print"/>
            <a:stretch>
              <a:fillRect/>
            </a:stretch>
          </p:blipFill>
          <p:spPr>
            <a:xfrm>
              <a:off x="6206659" y="1104792"/>
              <a:ext cx="6559308" cy="4660726"/>
            </a:xfrm>
            <a:prstGeom prst="rect">
              <a:avLst/>
            </a:prstGeom>
          </p:spPr>
        </p:pic>
        <p:sp>
          <p:nvSpPr>
            <p:cNvPr id="6" name="object 4">
              <a:extLst>
                <a:ext uri="{FF2B5EF4-FFF2-40B4-BE49-F238E27FC236}">
                  <a16:creationId xmlns:a16="http://schemas.microsoft.com/office/drawing/2014/main" id="{DC7490EC-F992-EB3D-98DC-22BBC3CC105F}"/>
                </a:ext>
              </a:extLst>
            </p:cNvPr>
            <p:cNvSpPr txBox="1">
              <a:spLocks/>
            </p:cNvSpPr>
            <p:nvPr/>
          </p:nvSpPr>
          <p:spPr>
            <a:xfrm>
              <a:off x="6559152" y="2772508"/>
              <a:ext cx="935355" cy="304112"/>
            </a:xfrm>
            <a:prstGeom prst="rect">
              <a:avLst/>
            </a:prstGeom>
          </p:spPr>
          <p:txBody>
            <a:bodyPr vert="horz" wrap="square" lIns="0" tIns="20955" rIns="0" bIns="0" rtlCol="0">
              <a:spAutoFit/>
            </a:bodyPr>
            <a:lstStyle/>
            <a:p>
              <a:pPr marL="12701" marR="5080" indent="50802" algn="ctr">
                <a:spcBef>
                  <a:spcPts val="165"/>
                </a:spcBef>
              </a:pPr>
              <a:r>
                <a:rPr sz="1200" spc="-40">
                  <a:solidFill>
                    <a:srgbClr val="260046"/>
                  </a:solidFill>
                  <a:latin typeface="Arial" panose="020B0604020202020204" pitchFamily="34" charset="0"/>
                  <a:cs typeface="Arial" panose="020B0604020202020204" pitchFamily="34" charset="0"/>
                </a:rPr>
                <a:t>Low</a:t>
              </a:r>
              <a:r>
                <a:rPr sz="1200" spc="-45">
                  <a:solidFill>
                    <a:srgbClr val="260046"/>
                  </a:solidFill>
                  <a:latin typeface="Arial" panose="020B0604020202020204" pitchFamily="34" charset="0"/>
                  <a:cs typeface="Arial" panose="020B0604020202020204" pitchFamily="34" charset="0"/>
                </a:rPr>
                <a:t> </a:t>
              </a:r>
              <a:r>
                <a:rPr sz="1200" spc="-40">
                  <a:solidFill>
                    <a:srgbClr val="260046"/>
                  </a:solidFill>
                  <a:latin typeface="Arial" panose="020B0604020202020204" pitchFamily="34" charset="0"/>
                  <a:cs typeface="Arial" panose="020B0604020202020204" pitchFamily="34" charset="0"/>
                </a:rPr>
                <a:t>literacy</a:t>
              </a:r>
              <a:r>
                <a:rPr sz="1200" spc="-30">
                  <a:solidFill>
                    <a:srgbClr val="260046"/>
                  </a:solidFill>
                  <a:latin typeface="Arial" panose="020B0604020202020204" pitchFamily="34" charset="0"/>
                  <a:cs typeface="Arial" panose="020B0604020202020204" pitchFamily="34" charset="0"/>
                </a:rPr>
                <a:t> </a:t>
              </a:r>
              <a:r>
                <a:rPr sz="1200" spc="-50">
                  <a:solidFill>
                    <a:srgbClr val="260046"/>
                  </a:solidFill>
                  <a:latin typeface="Arial" panose="020B0604020202020204" pitchFamily="34" charset="0"/>
                  <a:cs typeface="Arial" panose="020B0604020202020204" pitchFamily="34" charset="0"/>
                </a:rPr>
                <a:t>&amp; </a:t>
              </a:r>
              <a:r>
                <a:rPr sz="1200" spc="-35">
                  <a:solidFill>
                    <a:srgbClr val="260046"/>
                  </a:solidFill>
                  <a:latin typeface="Arial" panose="020B0604020202020204" pitchFamily="34" charset="0"/>
                  <a:cs typeface="Arial" panose="020B0604020202020204" pitchFamily="34" charset="0"/>
                </a:rPr>
                <a:t>low</a:t>
              </a:r>
              <a:r>
                <a:rPr sz="1200" spc="-60">
                  <a:solidFill>
                    <a:srgbClr val="260046"/>
                  </a:solidFill>
                  <a:latin typeface="Arial" panose="020B0604020202020204" pitchFamily="34" charset="0"/>
                  <a:cs typeface="Arial" panose="020B0604020202020204" pitchFamily="34" charset="0"/>
                </a:rPr>
                <a:t> </a:t>
              </a:r>
              <a:r>
                <a:rPr sz="1200" spc="-35">
                  <a:solidFill>
                    <a:srgbClr val="260046"/>
                  </a:solidFill>
                  <a:latin typeface="Arial" panose="020B0604020202020204" pitchFamily="34" charset="0"/>
                  <a:cs typeface="Arial" panose="020B0604020202020204" pitchFamily="34" charset="0"/>
                </a:rPr>
                <a:t>confidence</a:t>
              </a:r>
              <a:endParaRPr sz="1200">
                <a:latin typeface="Arial" panose="020B0604020202020204" pitchFamily="34" charset="0"/>
                <a:cs typeface="Arial" panose="020B0604020202020204" pitchFamily="34" charset="0"/>
              </a:endParaRPr>
            </a:p>
          </p:txBody>
        </p:sp>
        <p:sp>
          <p:nvSpPr>
            <p:cNvPr id="9" name="object 5">
              <a:extLst>
                <a:ext uri="{FF2B5EF4-FFF2-40B4-BE49-F238E27FC236}">
                  <a16:creationId xmlns:a16="http://schemas.microsoft.com/office/drawing/2014/main" id="{D981117F-0AA4-A815-2897-C096652F0882}"/>
                </a:ext>
              </a:extLst>
            </p:cNvPr>
            <p:cNvSpPr txBox="1">
              <a:spLocks/>
            </p:cNvSpPr>
            <p:nvPr/>
          </p:nvSpPr>
          <p:spPr>
            <a:xfrm>
              <a:off x="8385545" y="2778356"/>
              <a:ext cx="577215" cy="304112"/>
            </a:xfrm>
            <a:prstGeom prst="rect">
              <a:avLst/>
            </a:prstGeom>
          </p:spPr>
          <p:txBody>
            <a:bodyPr vert="horz" wrap="square" lIns="0" tIns="20955" rIns="0" bIns="0" rtlCol="0">
              <a:spAutoFit/>
            </a:bodyPr>
            <a:lstStyle/>
            <a:p>
              <a:pPr marL="12700" marR="5080" indent="-12700" algn="ctr">
                <a:spcBef>
                  <a:spcPts val="165"/>
                </a:spcBef>
              </a:pPr>
              <a:r>
                <a:rPr sz="1200" spc="-10">
                  <a:solidFill>
                    <a:srgbClr val="260046"/>
                  </a:solidFill>
                  <a:latin typeface="Arial" panose="020B0604020202020204" pitchFamily="34" charset="0"/>
                  <a:cs typeface="Arial" panose="020B0604020202020204" pitchFamily="34" charset="0"/>
                </a:rPr>
                <a:t>Receive guidance</a:t>
              </a:r>
            </a:p>
          </p:txBody>
        </p:sp>
        <p:sp>
          <p:nvSpPr>
            <p:cNvPr id="10" name="object 6">
              <a:extLst>
                <a:ext uri="{FF2B5EF4-FFF2-40B4-BE49-F238E27FC236}">
                  <a16:creationId xmlns:a16="http://schemas.microsoft.com/office/drawing/2014/main" id="{BB65B13F-CD38-8AC0-5E37-AC7B93ABE269}"/>
                </a:ext>
              </a:extLst>
            </p:cNvPr>
            <p:cNvSpPr txBox="1">
              <a:spLocks/>
            </p:cNvSpPr>
            <p:nvPr/>
          </p:nvSpPr>
          <p:spPr>
            <a:xfrm>
              <a:off x="10221436" y="3485774"/>
              <a:ext cx="684530" cy="304112"/>
            </a:xfrm>
            <a:prstGeom prst="rect">
              <a:avLst/>
            </a:prstGeom>
          </p:spPr>
          <p:txBody>
            <a:bodyPr vert="horz" wrap="square" lIns="0" tIns="20955" rIns="0" bIns="0" rtlCol="0">
              <a:spAutoFit/>
            </a:bodyPr>
            <a:lstStyle/>
            <a:p>
              <a:pPr marL="12700" marR="5080" indent="-12700" algn="ctr">
                <a:spcBef>
                  <a:spcPts val="165"/>
                </a:spcBef>
              </a:pPr>
              <a:r>
                <a:rPr sz="1200" spc="-10">
                  <a:solidFill>
                    <a:srgbClr val="260046"/>
                  </a:solidFill>
                  <a:latin typeface="Arial" panose="020B0604020202020204" pitchFamily="34" charset="0"/>
                  <a:cs typeface="Arial" panose="020B0604020202020204" pitchFamily="34" charset="0"/>
                </a:rPr>
                <a:t>Greater </a:t>
              </a:r>
              <a:r>
                <a:rPr sz="1200" spc="-40">
                  <a:solidFill>
                    <a:srgbClr val="260046"/>
                  </a:solidFill>
                  <a:latin typeface="Arial" panose="020B0604020202020204" pitchFamily="34" charset="0"/>
                  <a:cs typeface="Arial" panose="020B0604020202020204" pitchFamily="34" charset="0"/>
                </a:rPr>
                <a:t>confidence</a:t>
              </a:r>
              <a:endParaRPr sz="1200">
                <a:latin typeface="Arial" panose="020B0604020202020204" pitchFamily="34" charset="0"/>
                <a:cs typeface="Arial" panose="020B0604020202020204" pitchFamily="34" charset="0"/>
              </a:endParaRPr>
            </a:p>
          </p:txBody>
        </p:sp>
        <p:sp>
          <p:nvSpPr>
            <p:cNvPr id="11" name="object 7">
              <a:extLst>
                <a:ext uri="{FF2B5EF4-FFF2-40B4-BE49-F238E27FC236}">
                  <a16:creationId xmlns:a16="http://schemas.microsoft.com/office/drawing/2014/main" id="{1F1E0D04-C64E-CF72-4C48-BF988E8877BA}"/>
                </a:ext>
              </a:extLst>
            </p:cNvPr>
            <p:cNvSpPr txBox="1">
              <a:spLocks/>
            </p:cNvSpPr>
            <p:nvPr/>
          </p:nvSpPr>
          <p:spPr>
            <a:xfrm>
              <a:off x="10154942" y="2093376"/>
              <a:ext cx="828675" cy="268889"/>
            </a:xfrm>
            <a:prstGeom prst="rect">
              <a:avLst/>
            </a:prstGeom>
          </p:spPr>
          <p:txBody>
            <a:bodyPr vert="horz" wrap="square" lIns="0" tIns="20955" rIns="0" bIns="0" rtlCol="0">
              <a:spAutoFit/>
            </a:bodyPr>
            <a:lstStyle/>
            <a:p>
              <a:pPr marL="12700" marR="5080" indent="-12700" algn="ctr">
                <a:lnSpc>
                  <a:spcPts val="1170"/>
                </a:lnSpc>
                <a:spcBef>
                  <a:spcPts val="165"/>
                </a:spcBef>
              </a:pPr>
              <a:r>
                <a:rPr sz="1200" spc="-10">
                  <a:solidFill>
                    <a:srgbClr val="260046"/>
                  </a:solidFill>
                  <a:latin typeface="Arial" panose="020B0604020202020204" pitchFamily="34" charset="0"/>
                  <a:cs typeface="Arial" panose="020B0604020202020204" pitchFamily="34" charset="0"/>
                </a:rPr>
                <a:t>More positive actions</a:t>
              </a:r>
            </a:p>
          </p:txBody>
        </p:sp>
        <p:sp>
          <p:nvSpPr>
            <p:cNvPr id="12" name="object 8">
              <a:extLst>
                <a:ext uri="{FF2B5EF4-FFF2-40B4-BE49-F238E27FC236}">
                  <a16:creationId xmlns:a16="http://schemas.microsoft.com/office/drawing/2014/main" id="{D9ED057E-25C8-0109-6792-2A4EE8D563B5}"/>
                </a:ext>
              </a:extLst>
            </p:cNvPr>
            <p:cNvSpPr txBox="1">
              <a:spLocks/>
            </p:cNvSpPr>
            <p:nvPr/>
          </p:nvSpPr>
          <p:spPr>
            <a:xfrm>
              <a:off x="11636906" y="3434289"/>
              <a:ext cx="617220" cy="455906"/>
            </a:xfrm>
            <a:prstGeom prst="rect">
              <a:avLst/>
            </a:prstGeom>
          </p:spPr>
          <p:txBody>
            <a:bodyPr vert="horz" wrap="square" lIns="0" tIns="31114" rIns="0" bIns="0" rtlCol="0">
              <a:spAutoFit/>
            </a:bodyPr>
            <a:lstStyle/>
            <a:p>
              <a:pPr marL="12065" marR="5080" algn="ctr">
                <a:spcBef>
                  <a:spcPts val="244"/>
                </a:spcBef>
              </a:pPr>
              <a:r>
                <a:rPr sz="1200" spc="-30">
                  <a:solidFill>
                    <a:srgbClr val="260046"/>
                  </a:solidFill>
                  <a:latin typeface="Arial" panose="020B0604020202020204" pitchFamily="34" charset="0"/>
                  <a:cs typeface="Arial" panose="020B0604020202020204" pitchFamily="34" charset="0"/>
                </a:rPr>
                <a:t>Improved </a:t>
              </a:r>
              <a:r>
                <a:rPr sz="1200" spc="-10">
                  <a:solidFill>
                    <a:srgbClr val="260046"/>
                  </a:solidFill>
                  <a:latin typeface="Arial" panose="020B0604020202020204" pitchFamily="34" charset="0"/>
                  <a:cs typeface="Arial" panose="020B0604020202020204" pitchFamily="34" charset="0"/>
                </a:rPr>
                <a:t>financial </a:t>
              </a:r>
              <a:r>
                <a:rPr sz="1200" spc="-45">
                  <a:solidFill>
                    <a:srgbClr val="260046"/>
                  </a:solidFill>
                  <a:latin typeface="Arial" panose="020B0604020202020204" pitchFamily="34" charset="0"/>
                  <a:cs typeface="Arial" panose="020B0604020202020204" pitchFamily="34" charset="0"/>
                </a:rPr>
                <a:t>outcomes</a:t>
              </a:r>
              <a:endParaRPr sz="1200">
                <a:latin typeface="Arial" panose="020B0604020202020204" pitchFamily="34" charset="0"/>
                <a:cs typeface="Arial" panose="020B0604020202020204" pitchFamily="34" charset="0"/>
              </a:endParaRPr>
            </a:p>
          </p:txBody>
        </p:sp>
        <p:sp>
          <p:nvSpPr>
            <p:cNvPr id="13" name="object 9">
              <a:extLst>
                <a:ext uri="{FF2B5EF4-FFF2-40B4-BE49-F238E27FC236}">
                  <a16:creationId xmlns:a16="http://schemas.microsoft.com/office/drawing/2014/main" id="{865BCD6F-AA16-BDD2-22B9-3D88D598E361}"/>
                </a:ext>
              </a:extLst>
            </p:cNvPr>
            <p:cNvSpPr txBox="1">
              <a:spLocks/>
            </p:cNvSpPr>
            <p:nvPr/>
          </p:nvSpPr>
          <p:spPr>
            <a:xfrm>
              <a:off x="10968521" y="5003393"/>
              <a:ext cx="599440" cy="304112"/>
            </a:xfrm>
            <a:prstGeom prst="rect">
              <a:avLst/>
            </a:prstGeom>
          </p:spPr>
          <p:txBody>
            <a:bodyPr vert="horz" wrap="square" lIns="0" tIns="20955" rIns="0" bIns="0" rtlCol="0">
              <a:spAutoFit/>
            </a:bodyPr>
            <a:lstStyle/>
            <a:p>
              <a:pPr marL="12701" marR="5080" algn="ctr">
                <a:spcBef>
                  <a:spcPts val="165"/>
                </a:spcBef>
              </a:pPr>
              <a:r>
                <a:rPr sz="1200" spc="-45">
                  <a:solidFill>
                    <a:srgbClr val="260046"/>
                  </a:solidFill>
                  <a:latin typeface="Arial" panose="020B0604020202020204" pitchFamily="34" charset="0"/>
                  <a:cs typeface="Arial" panose="020B0604020202020204" pitchFamily="34" charset="0"/>
                </a:rPr>
                <a:t>Improved </a:t>
              </a:r>
              <a:r>
                <a:rPr sz="1200" spc="-40">
                  <a:solidFill>
                    <a:srgbClr val="260046"/>
                  </a:solidFill>
                  <a:latin typeface="Arial" panose="020B0604020202020204" pitchFamily="34" charset="0"/>
                  <a:cs typeface="Arial" panose="020B0604020202020204" pitchFamily="34" charset="0"/>
                </a:rPr>
                <a:t>wellbeing</a:t>
              </a:r>
              <a:endParaRPr sz="1200">
                <a:latin typeface="Arial" panose="020B0604020202020204" pitchFamily="34" charset="0"/>
                <a:cs typeface="Arial" panose="020B0604020202020204" pitchFamily="34" charset="0"/>
              </a:endParaRPr>
            </a:p>
          </p:txBody>
        </p:sp>
        <p:sp>
          <p:nvSpPr>
            <p:cNvPr id="14" name="object 10">
              <a:extLst>
                <a:ext uri="{FF2B5EF4-FFF2-40B4-BE49-F238E27FC236}">
                  <a16:creationId xmlns:a16="http://schemas.microsoft.com/office/drawing/2014/main" id="{59D3A4AE-C3D3-8BEB-B925-388E1074CD85}"/>
                </a:ext>
              </a:extLst>
            </p:cNvPr>
            <p:cNvSpPr txBox="1">
              <a:spLocks/>
            </p:cNvSpPr>
            <p:nvPr/>
          </p:nvSpPr>
          <p:spPr>
            <a:xfrm>
              <a:off x="6429774" y="1273662"/>
              <a:ext cx="3471159" cy="189252"/>
            </a:xfrm>
            <a:prstGeom prst="rect">
              <a:avLst/>
            </a:prstGeom>
          </p:spPr>
          <p:txBody>
            <a:bodyPr vert="horz" wrap="square" lIns="0" tIns="12700" rIns="0" bIns="0" rtlCol="0">
              <a:spAutoFit/>
            </a:bodyPr>
            <a:lstStyle/>
            <a:p>
              <a:pPr marL="12701">
                <a:spcBef>
                  <a:spcPts val="100"/>
                </a:spcBef>
              </a:pPr>
              <a:r>
                <a:rPr b="1" spc="-10">
                  <a:solidFill>
                    <a:srgbClr val="260046"/>
                  </a:solidFill>
                  <a:latin typeface="Arial" panose="020B0604020202020204" pitchFamily="34" charset="0"/>
                  <a:cs typeface="Arial" panose="020B0604020202020204" pitchFamily="34" charset="0"/>
                </a:rPr>
                <a:t>Flowchart</a:t>
              </a:r>
              <a:r>
                <a:rPr b="1" spc="-30">
                  <a:solidFill>
                    <a:srgbClr val="260046"/>
                  </a:solidFill>
                  <a:latin typeface="Arial" panose="020B0604020202020204" pitchFamily="34" charset="0"/>
                  <a:cs typeface="Arial" panose="020B0604020202020204" pitchFamily="34" charset="0"/>
                </a:rPr>
                <a:t> </a:t>
              </a:r>
              <a:r>
                <a:rPr b="1">
                  <a:solidFill>
                    <a:srgbClr val="260046"/>
                  </a:solidFill>
                  <a:latin typeface="Arial" panose="020B0604020202020204" pitchFamily="34" charset="0"/>
                  <a:cs typeface="Arial" panose="020B0604020202020204" pitchFamily="34" charset="0"/>
                </a:rPr>
                <a:t>–</a:t>
              </a:r>
              <a:r>
                <a:rPr b="1" spc="-30">
                  <a:solidFill>
                    <a:srgbClr val="260046"/>
                  </a:solidFill>
                  <a:latin typeface="Arial" panose="020B0604020202020204" pitchFamily="34" charset="0"/>
                  <a:cs typeface="Arial" panose="020B0604020202020204" pitchFamily="34" charset="0"/>
                </a:rPr>
                <a:t> </a:t>
              </a:r>
              <a:r>
                <a:rPr b="1">
                  <a:solidFill>
                    <a:srgbClr val="260046"/>
                  </a:solidFill>
                  <a:latin typeface="Arial" panose="020B0604020202020204" pitchFamily="34" charset="0"/>
                  <a:cs typeface="Arial" panose="020B0604020202020204" pitchFamily="34" charset="0"/>
                </a:rPr>
                <a:t>Benefits</a:t>
              </a:r>
              <a:r>
                <a:rPr b="1" spc="-30">
                  <a:solidFill>
                    <a:srgbClr val="260046"/>
                  </a:solidFill>
                  <a:latin typeface="Arial" panose="020B0604020202020204" pitchFamily="34" charset="0"/>
                  <a:cs typeface="Arial" panose="020B0604020202020204" pitchFamily="34" charset="0"/>
                </a:rPr>
                <a:t> </a:t>
              </a:r>
              <a:r>
                <a:rPr b="1">
                  <a:solidFill>
                    <a:srgbClr val="260046"/>
                  </a:solidFill>
                  <a:latin typeface="Arial" panose="020B0604020202020204" pitchFamily="34" charset="0"/>
                  <a:cs typeface="Arial" panose="020B0604020202020204" pitchFamily="34" charset="0"/>
                </a:rPr>
                <a:t>of</a:t>
              </a:r>
              <a:r>
                <a:rPr b="1" spc="-30">
                  <a:solidFill>
                    <a:srgbClr val="260046"/>
                  </a:solidFill>
                  <a:latin typeface="Arial" panose="020B0604020202020204" pitchFamily="34" charset="0"/>
                  <a:cs typeface="Arial" panose="020B0604020202020204" pitchFamily="34" charset="0"/>
                </a:rPr>
                <a:t> </a:t>
              </a:r>
              <a:r>
                <a:rPr b="1" spc="-10">
                  <a:solidFill>
                    <a:srgbClr val="260046"/>
                  </a:solidFill>
                  <a:latin typeface="Arial" panose="020B0604020202020204" pitchFamily="34" charset="0"/>
                  <a:cs typeface="Arial" panose="020B0604020202020204" pitchFamily="34" charset="0"/>
                </a:rPr>
                <a:t>guidance</a:t>
              </a:r>
              <a:endParaRPr>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61837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8CB245-5AB5-4127-1445-73A2197F9B9E}"/>
            </a:ext>
          </a:extLst>
        </p:cNvPr>
        <p:cNvGrpSpPr/>
        <p:nvPr/>
      </p:nvGrpSpPr>
      <p:grpSpPr>
        <a:xfrm>
          <a:off x="0" y="0"/>
          <a:ext cx="0" cy="0"/>
          <a:chOff x="0" y="0"/>
          <a:chExt cx="0" cy="0"/>
        </a:xfrm>
      </p:grpSpPr>
      <p:sp>
        <p:nvSpPr>
          <p:cNvPr id="59" name="Slide Number Placeholder 2">
            <a:extLst>
              <a:ext uri="{FF2B5EF4-FFF2-40B4-BE49-F238E27FC236}">
                <a16:creationId xmlns:a16="http://schemas.microsoft.com/office/drawing/2014/main" id="{1E1E213C-AE7A-E3D3-2658-1D5E2A7E91AF}"/>
              </a:ext>
            </a:extLst>
          </p:cNvPr>
          <p:cNvSpPr txBox="1">
            <a:spLocks/>
          </p:cNvSpPr>
          <p:nvPr/>
        </p:nvSpPr>
        <p:spPr>
          <a:xfrm>
            <a:off x="11024219" y="6369242"/>
            <a:ext cx="222356" cy="138527"/>
          </a:xfrm>
          <a:prstGeom prst="rect">
            <a:avLst/>
          </a:prstGeom>
        </p:spPr>
        <p:txBody>
          <a:bodyPr vert="horz" lIns="0" tIns="0" rIns="0" bIns="0" rtlCol="0" anchor="b" anchorCtr="0">
            <a:noAutofit/>
          </a:bodyPr>
          <a:lstStyle>
            <a:defPPr>
              <a:defRPr lang="en-US"/>
            </a:defPPr>
            <a:lvl1pPr marL="0" indent="0" algn="r" defTabSz="914400" rtl="0" eaLnBrk="1" latinLnBrk="0" hangingPunct="1">
              <a:lnSpc>
                <a:spcPct val="95000"/>
              </a:lnSpc>
              <a:spcBef>
                <a:spcPts val="800"/>
              </a:spcBef>
              <a:spcAft>
                <a:spcPts val="500"/>
              </a:spcAft>
              <a:buFont typeface="Arial" panose="020B0604020202020204" pitchFamily="34" charset="0"/>
              <a:buNone/>
              <a:defRPr sz="1000" kern="1200">
                <a:solidFill>
                  <a:schemeClr val="tx1"/>
                </a:solidFill>
                <a:latin typeface="+mn-lt"/>
                <a:ea typeface="+mn-ea"/>
                <a:cs typeface="+mn-cs"/>
              </a:defRPr>
            </a:lvl1pPr>
            <a:lvl2pPr marL="126000" indent="-126000" algn="l" defTabSz="914400" rtl="0" eaLnBrk="1" latinLnBrk="0" hangingPunct="1">
              <a:lnSpc>
                <a:spcPct val="95000"/>
              </a:lnSpc>
              <a:spcBef>
                <a:spcPts val="500"/>
              </a:spcBef>
              <a:spcAft>
                <a:spcPts val="500"/>
              </a:spcAft>
              <a:buClr>
                <a:schemeClr val="accent1"/>
              </a:buClr>
              <a:buFont typeface="Arial" panose="020B0604020202020204" pitchFamily="34" charset="0"/>
              <a:buChar char="•"/>
              <a:defRPr sz="1500" kern="1200">
                <a:solidFill>
                  <a:schemeClr val="tx1"/>
                </a:solidFill>
                <a:latin typeface="+mn-lt"/>
                <a:ea typeface="+mn-ea"/>
                <a:cs typeface="+mn-cs"/>
              </a:defRPr>
            </a:lvl2pPr>
            <a:lvl3pPr marL="252000" indent="-126000" algn="l" defTabSz="914400" rtl="0" eaLnBrk="1" latinLnBrk="0" hangingPunct="1">
              <a:lnSpc>
                <a:spcPct val="95000"/>
              </a:lnSpc>
              <a:spcBef>
                <a:spcPts val="500"/>
              </a:spcBef>
              <a:spcAft>
                <a:spcPts val="500"/>
              </a:spcAft>
              <a:buClr>
                <a:schemeClr val="tx1"/>
              </a:buClr>
              <a:buFont typeface="Arial" panose="020B0604020202020204" pitchFamily="34" charset="0"/>
              <a:buChar char="­"/>
              <a:defRPr sz="1400" kern="1200">
                <a:solidFill>
                  <a:schemeClr val="tx1"/>
                </a:solidFill>
                <a:latin typeface="+mn-lt"/>
                <a:ea typeface="+mn-ea"/>
                <a:cs typeface="+mn-cs"/>
              </a:defRPr>
            </a:lvl3pPr>
            <a:lvl4pPr marL="360000" indent="-126000" algn="l" defTabSz="914400" rtl="0" eaLnBrk="1" latinLnBrk="0" hangingPunct="1">
              <a:lnSpc>
                <a:spcPct val="95000"/>
              </a:lnSpc>
              <a:spcBef>
                <a:spcPts val="300"/>
              </a:spcBef>
              <a:spcAft>
                <a:spcPts val="300"/>
              </a:spcAft>
              <a:buClr>
                <a:schemeClr val="accent1"/>
              </a:buClr>
              <a:buFont typeface="Arial" panose="020B0604020202020204" pitchFamily="34" charset="0"/>
              <a:buChar char="•"/>
              <a:defRPr lang="en-US" sz="1400" kern="1200" dirty="0" smtClean="0">
                <a:solidFill>
                  <a:schemeClr val="tx1"/>
                </a:solidFill>
                <a:latin typeface="+mn-lt"/>
                <a:ea typeface="+mn-ea"/>
                <a:cs typeface="+mn-cs"/>
              </a:defRPr>
            </a:lvl4pPr>
            <a:lvl5pPr marL="468000" indent="-108000" algn="l" defTabSz="914400" rtl="0" eaLnBrk="1" latinLnBrk="0" hangingPunct="1">
              <a:lnSpc>
                <a:spcPct val="95000"/>
              </a:lnSpc>
              <a:spcBef>
                <a:spcPts val="300"/>
              </a:spcBef>
              <a:spcAft>
                <a:spcPts val="300"/>
              </a:spcAft>
              <a:buClr>
                <a:schemeClr val="tx1"/>
              </a:buClr>
              <a:buFont typeface="Signika Negative Light" panose="02010003020600000004" pitchFamily="2" charset="0"/>
              <a:buChar char="–"/>
              <a:defRPr sz="1200" kern="1200">
                <a:solidFill>
                  <a:schemeClr val="tx1"/>
                </a:solidFill>
                <a:latin typeface="+mn-lt"/>
                <a:ea typeface="+mn-ea"/>
                <a:cs typeface="+mn-cs"/>
              </a:defRPr>
            </a:lvl5pPr>
            <a:lvl6pPr marL="576000" indent="-108000" algn="l" defTabSz="914400" rtl="0" eaLnBrk="1" latinLnBrk="0" hangingPunct="1">
              <a:lnSpc>
                <a:spcPct val="95000"/>
              </a:lnSpc>
              <a:spcBef>
                <a:spcPts val="0"/>
              </a:spcBef>
              <a:spcAft>
                <a:spcPts val="300"/>
              </a:spcAft>
              <a:buFont typeface="Arial" panose="020B0604020202020204" pitchFamily="34" charset="0"/>
              <a:buChar char="•"/>
              <a:defRPr sz="1200" kern="1200" baseline="0">
                <a:solidFill>
                  <a:schemeClr val="tx1"/>
                </a:solidFill>
                <a:latin typeface="+mn-lt"/>
                <a:ea typeface="+mn-ea"/>
                <a:cs typeface="+mn-cs"/>
              </a:defRPr>
            </a:lvl6pPr>
            <a:lvl7pPr marL="0" indent="0" algn="l" defTabSz="914400" rtl="0" eaLnBrk="1" latinLnBrk="0" hangingPunct="1">
              <a:lnSpc>
                <a:spcPct val="95000"/>
              </a:lnSpc>
              <a:spcBef>
                <a:spcPts val="500"/>
              </a:spcBef>
              <a:spcAft>
                <a:spcPts val="300"/>
              </a:spcAft>
              <a:buClr>
                <a:schemeClr val="accent1"/>
              </a:buClr>
              <a:buFont typeface="Arial" panose="020B0604020202020204" pitchFamily="34" charset="0"/>
              <a:buNone/>
              <a:defRPr sz="900" kern="1200">
                <a:solidFill>
                  <a:schemeClr val="tx1"/>
                </a:solidFill>
                <a:latin typeface="+mn-lt"/>
                <a:ea typeface="+mn-ea"/>
                <a:cs typeface="+mn-cs"/>
              </a:defRPr>
            </a:lvl7pPr>
            <a:lvl8pPr marL="72000" indent="-72000" algn="l" defTabSz="914400" rtl="0" eaLnBrk="1" latinLnBrk="0" hangingPunct="1">
              <a:lnSpc>
                <a:spcPct val="95000"/>
              </a:lnSpc>
              <a:spcBef>
                <a:spcPts val="200"/>
              </a:spcBef>
              <a:spcAft>
                <a:spcPts val="200"/>
              </a:spcAft>
              <a:buClr>
                <a:schemeClr val="accent1"/>
              </a:buClr>
              <a:buFont typeface="Arial" panose="020B0604020202020204" pitchFamily="34" charset="0"/>
              <a:buChar char="•"/>
              <a:defRPr sz="900" kern="1200">
                <a:solidFill>
                  <a:schemeClr val="tx1"/>
                </a:solidFill>
                <a:latin typeface="+mn-lt"/>
                <a:ea typeface="+mn-ea"/>
                <a:cs typeface="+mn-cs"/>
              </a:defRPr>
            </a:lvl8pPr>
            <a:lvl9pPr marL="162000" indent="-90000" algn="l" defTabSz="914400" rtl="0" eaLnBrk="1" latinLnBrk="0" hangingPunct="1">
              <a:lnSpc>
                <a:spcPct val="95000"/>
              </a:lnSpc>
              <a:spcBef>
                <a:spcPts val="200"/>
              </a:spcBef>
              <a:spcAft>
                <a:spcPts val="200"/>
              </a:spcAft>
              <a:buFont typeface="Signika Negative Light" panose="02010003020600000004" pitchFamily="2" charset="0"/>
              <a:buChar char="–"/>
              <a:defRPr sz="900" kern="1200">
                <a:solidFill>
                  <a:schemeClr val="tx1"/>
                </a:solidFill>
                <a:latin typeface="+mn-lt"/>
                <a:ea typeface="+mn-ea"/>
                <a:cs typeface="+mn-cs"/>
              </a:defRPr>
            </a:lvl9pPr>
          </a:lstStyle>
          <a:p>
            <a:pPr marL="0" marR="0" lvl="0" indent="0" algn="r" defTabSz="586405" rtl="0" eaLnBrk="1" fontAlgn="auto" latinLnBrk="0" hangingPunct="1">
              <a:lnSpc>
                <a:spcPct val="95000"/>
              </a:lnSpc>
              <a:spcBef>
                <a:spcPts val="513"/>
              </a:spcBef>
              <a:spcAft>
                <a:spcPts val="321"/>
              </a:spcAft>
              <a:buClrTx/>
              <a:buSzTx/>
              <a:buFont typeface="Arial" panose="020B0604020202020204" pitchFamily="34" charset="0"/>
              <a:buNone/>
              <a:tabLst/>
              <a:defRPr/>
            </a:pPr>
            <a:fld id="{8594ED25-1C7F-44B2-B909-0C55F87B54AA}" type="slidenum">
              <a:rPr kumimoji="0" lang="en-AU" sz="800" b="0" i="0" u="none" strike="noStrike" kern="1200" cap="none" spc="0" normalizeH="0" baseline="0" noProof="0">
                <a:ln>
                  <a:noFill/>
                </a:ln>
                <a:solidFill>
                  <a:srgbClr val="2E2E2E"/>
                </a:solidFill>
                <a:effectLst/>
                <a:uLnTx/>
                <a:uFillTx/>
                <a:latin typeface="Arial" panose="020B0604020202020204"/>
                <a:ea typeface="+mn-ea"/>
                <a:cs typeface="+mn-cs"/>
              </a:rPr>
              <a:pPr marL="0" marR="0" lvl="0" indent="0" algn="r" defTabSz="586405" rtl="0" eaLnBrk="1" fontAlgn="auto" latinLnBrk="0" hangingPunct="1">
                <a:lnSpc>
                  <a:spcPct val="95000"/>
                </a:lnSpc>
                <a:spcBef>
                  <a:spcPts val="513"/>
                </a:spcBef>
                <a:spcAft>
                  <a:spcPts val="321"/>
                </a:spcAft>
                <a:buClrTx/>
                <a:buSzTx/>
                <a:buFont typeface="Arial" panose="020B0604020202020204" pitchFamily="34" charset="0"/>
                <a:buNone/>
                <a:tabLst/>
                <a:defRPr/>
              </a:pPr>
              <a:t>4</a:t>
            </a:fld>
            <a:endParaRPr kumimoji="0" lang="en-AU" sz="800" b="0" i="0" u="none" strike="noStrike" kern="1200" cap="none" spc="0" normalizeH="0" baseline="0" noProof="0">
              <a:ln>
                <a:noFill/>
              </a:ln>
              <a:solidFill>
                <a:srgbClr val="2E2E2E"/>
              </a:solidFill>
              <a:effectLst/>
              <a:uLnTx/>
              <a:uFillTx/>
              <a:latin typeface="Arial" panose="020B0604020202020204"/>
              <a:ea typeface="+mn-ea"/>
              <a:cs typeface="+mn-cs"/>
            </a:endParaRPr>
          </a:p>
        </p:txBody>
      </p:sp>
      <p:sp>
        <p:nvSpPr>
          <p:cNvPr id="8" name="Title 5">
            <a:extLst>
              <a:ext uri="{FF2B5EF4-FFF2-40B4-BE49-F238E27FC236}">
                <a16:creationId xmlns:a16="http://schemas.microsoft.com/office/drawing/2014/main" id="{EF909EA1-5EAB-6E77-484A-759759E21996}"/>
              </a:ext>
            </a:extLst>
          </p:cNvPr>
          <p:cNvSpPr txBox="1">
            <a:spLocks/>
          </p:cNvSpPr>
          <p:nvPr/>
        </p:nvSpPr>
        <p:spPr>
          <a:xfrm>
            <a:off x="360000" y="365126"/>
            <a:ext cx="10515600" cy="482600"/>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800" kern="120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dirty="0">
                <a:solidFill>
                  <a:srgbClr val="260046"/>
                </a:solidFill>
                <a:latin typeface="Arial" panose="020B0604020202020204"/>
              </a:rPr>
              <a:t>For most people, super and the pension go together</a:t>
            </a:r>
            <a:endParaRPr kumimoji="0" lang="en-AU" sz="2800" b="0" i="0" u="none" strike="noStrike" kern="1200" cap="none" spc="0" normalizeH="0" baseline="0" noProof="0" dirty="0">
              <a:ln>
                <a:noFill/>
              </a:ln>
              <a:solidFill>
                <a:srgbClr val="260046"/>
              </a:solidFill>
              <a:effectLst/>
              <a:uLnTx/>
              <a:uFillTx/>
              <a:latin typeface="Arial" panose="020B0604020202020204"/>
              <a:ea typeface="+mj-ea"/>
              <a:cs typeface="+mj-cs"/>
            </a:endParaRPr>
          </a:p>
        </p:txBody>
      </p:sp>
      <p:sp>
        <p:nvSpPr>
          <p:cNvPr id="4" name="Text Placeholder 6">
            <a:extLst>
              <a:ext uri="{FF2B5EF4-FFF2-40B4-BE49-F238E27FC236}">
                <a16:creationId xmlns:a16="http://schemas.microsoft.com/office/drawing/2014/main" id="{F0784919-7729-4975-39F0-15745AC589F8}"/>
              </a:ext>
            </a:extLst>
          </p:cNvPr>
          <p:cNvSpPr txBox="1">
            <a:spLocks/>
          </p:cNvSpPr>
          <p:nvPr/>
        </p:nvSpPr>
        <p:spPr>
          <a:xfrm>
            <a:off x="916550" y="6446614"/>
            <a:ext cx="9825244" cy="138527"/>
          </a:xfrm>
          <a:prstGeom prst="rect">
            <a:avLst/>
          </a:prstGeom>
        </p:spPr>
        <p:txBody>
          <a:bodyPr vert="horz" lIns="0" tIns="0" rIns="0" bIns="0" rtlCol="0" anchor="b" anchorCtr="0">
            <a:noAutofit/>
          </a:bodyPr>
          <a:lstStyle>
            <a:lvl1pPr marL="0" indent="0" algn="l" defTabSz="914400" rtl="0" eaLnBrk="1" latinLnBrk="0" hangingPunct="1">
              <a:lnSpc>
                <a:spcPct val="95000"/>
              </a:lnSpc>
              <a:spcBef>
                <a:spcPts val="300"/>
              </a:spcBef>
              <a:spcAft>
                <a:spcPts val="300"/>
              </a:spcAft>
              <a:buFont typeface="Arial" panose="020B0604020202020204" pitchFamily="34" charset="0"/>
              <a:buNone/>
              <a:defRPr sz="1000" kern="1200">
                <a:solidFill>
                  <a:schemeClr val="tx1"/>
                </a:solidFill>
                <a:latin typeface="+mn-lt"/>
                <a:ea typeface="+mn-ea"/>
                <a:cs typeface="+mn-cs"/>
              </a:defRPr>
            </a:lvl1pPr>
            <a:lvl2pPr marL="72000" indent="-72000" algn="l" defTabSz="914400" rtl="0" eaLnBrk="1" latinLnBrk="0" hangingPunct="1">
              <a:lnSpc>
                <a:spcPct val="95000"/>
              </a:lnSpc>
              <a:spcBef>
                <a:spcPts val="300"/>
              </a:spcBef>
              <a:spcAft>
                <a:spcPts val="300"/>
              </a:spcAft>
              <a:buClr>
                <a:schemeClr val="accent1"/>
              </a:buClr>
              <a:buFont typeface="Arial" panose="020B0604020202020204" pitchFamily="34" charset="0"/>
              <a:buChar char="•"/>
              <a:defRPr sz="1000" kern="1200">
                <a:solidFill>
                  <a:schemeClr val="tx1"/>
                </a:solidFill>
                <a:latin typeface="+mn-lt"/>
                <a:ea typeface="+mn-ea"/>
                <a:cs typeface="+mn-cs"/>
              </a:defRPr>
            </a:lvl2pPr>
            <a:lvl3pPr marL="144000" indent="-72000" algn="l" defTabSz="914400" rtl="0" eaLnBrk="1" latinLnBrk="0" hangingPunct="1">
              <a:lnSpc>
                <a:spcPct val="95000"/>
              </a:lnSpc>
              <a:spcBef>
                <a:spcPts val="300"/>
              </a:spcBef>
              <a:spcAft>
                <a:spcPts val="300"/>
              </a:spcAft>
              <a:buClr>
                <a:schemeClr val="tx1"/>
              </a:buClr>
              <a:buFont typeface="Arial" panose="020B0604020202020204" pitchFamily="34" charset="0"/>
              <a:buChar char="­"/>
              <a:defRPr sz="1000" kern="1200">
                <a:solidFill>
                  <a:schemeClr val="tx1"/>
                </a:solidFill>
                <a:latin typeface="+mn-lt"/>
                <a:ea typeface="+mn-ea"/>
                <a:cs typeface="+mn-cs"/>
              </a:defRPr>
            </a:lvl3pPr>
            <a:lvl4pPr marL="360000" indent="-126000" algn="l" defTabSz="914400" rtl="0" eaLnBrk="1" latinLnBrk="0" hangingPunct="1">
              <a:lnSpc>
                <a:spcPct val="95000"/>
              </a:lnSpc>
              <a:spcBef>
                <a:spcPts val="300"/>
              </a:spcBef>
              <a:spcAft>
                <a:spcPts val="300"/>
              </a:spcAft>
              <a:buClr>
                <a:schemeClr val="accent1"/>
              </a:buClr>
              <a:buFont typeface="Arial" panose="020B0604020202020204" pitchFamily="34" charset="0"/>
              <a:buChar char="•"/>
              <a:defRPr lang="en-US" sz="900" kern="1200">
                <a:solidFill>
                  <a:schemeClr val="tx1"/>
                </a:solidFill>
                <a:latin typeface="+mn-lt"/>
                <a:ea typeface="+mn-ea"/>
                <a:cs typeface="+mn-cs"/>
              </a:defRPr>
            </a:lvl4pPr>
            <a:lvl5pPr marL="468000" indent="-108000" algn="l" defTabSz="914400" rtl="0" eaLnBrk="1" latinLnBrk="0" hangingPunct="1">
              <a:lnSpc>
                <a:spcPct val="95000"/>
              </a:lnSpc>
              <a:spcBef>
                <a:spcPts val="300"/>
              </a:spcBef>
              <a:spcAft>
                <a:spcPts val="300"/>
              </a:spcAft>
              <a:buClr>
                <a:schemeClr val="tx1"/>
              </a:buClr>
              <a:buFont typeface="Signika Negative Light" panose="02010003020600000004" pitchFamily="2" charset="0"/>
              <a:buChar char="–"/>
              <a:defRPr sz="900" kern="1200">
                <a:solidFill>
                  <a:schemeClr val="tx1"/>
                </a:solidFill>
                <a:latin typeface="+mn-lt"/>
                <a:ea typeface="+mn-ea"/>
                <a:cs typeface="+mn-cs"/>
              </a:defRPr>
            </a:lvl5pPr>
            <a:lvl6pPr marL="576000" indent="-108000" algn="l" defTabSz="914400" rtl="0" eaLnBrk="1" latinLnBrk="0" hangingPunct="1">
              <a:lnSpc>
                <a:spcPct val="95000"/>
              </a:lnSpc>
              <a:spcBef>
                <a:spcPts val="0"/>
              </a:spcBef>
              <a:spcAft>
                <a:spcPts val="300"/>
              </a:spcAft>
              <a:buFont typeface="Arial" panose="020B0604020202020204" pitchFamily="34" charset="0"/>
              <a:buChar char="•"/>
              <a:defRPr sz="1000" kern="1200" baseline="0">
                <a:solidFill>
                  <a:schemeClr val="tx1"/>
                </a:solidFill>
                <a:latin typeface="+mn-lt"/>
                <a:ea typeface="+mn-ea"/>
                <a:cs typeface="+mn-cs"/>
              </a:defRPr>
            </a:lvl6pPr>
            <a:lvl7pPr marL="0" indent="0" algn="l" defTabSz="914400" rtl="0" eaLnBrk="1" latinLnBrk="0" hangingPunct="1">
              <a:lnSpc>
                <a:spcPct val="95000"/>
              </a:lnSpc>
              <a:spcBef>
                <a:spcPts val="200"/>
              </a:spcBef>
              <a:spcAft>
                <a:spcPts val="200"/>
              </a:spcAft>
              <a:buClr>
                <a:schemeClr val="accent1"/>
              </a:buClr>
              <a:buFont typeface="Arial" panose="020B0604020202020204" pitchFamily="34" charset="0"/>
              <a:buNone/>
              <a:defRPr sz="1000" kern="1200">
                <a:solidFill>
                  <a:schemeClr val="tx1"/>
                </a:solidFill>
                <a:latin typeface="+mn-lt"/>
                <a:ea typeface="+mn-ea"/>
                <a:cs typeface="+mn-cs"/>
              </a:defRPr>
            </a:lvl7pPr>
            <a:lvl8pPr marL="72000" indent="-72000" algn="l" defTabSz="914400" rtl="0" eaLnBrk="1" latinLnBrk="0" hangingPunct="1">
              <a:lnSpc>
                <a:spcPct val="95000"/>
              </a:lnSpc>
              <a:spcBef>
                <a:spcPts val="200"/>
              </a:spcBef>
              <a:spcAft>
                <a:spcPts val="200"/>
              </a:spcAft>
              <a:buClr>
                <a:schemeClr val="accent1"/>
              </a:buClr>
              <a:buFont typeface="Arial" panose="020B0604020202020204" pitchFamily="34" charset="0"/>
              <a:buChar char="•"/>
              <a:defRPr sz="1000" kern="1200">
                <a:solidFill>
                  <a:schemeClr val="tx1"/>
                </a:solidFill>
                <a:latin typeface="+mn-lt"/>
                <a:ea typeface="+mn-ea"/>
                <a:cs typeface="+mn-cs"/>
              </a:defRPr>
            </a:lvl8pPr>
            <a:lvl9pPr marL="162000" indent="-90000" algn="l" defTabSz="914400" rtl="0" eaLnBrk="1" latinLnBrk="0" hangingPunct="1">
              <a:lnSpc>
                <a:spcPct val="95000"/>
              </a:lnSpc>
              <a:spcBef>
                <a:spcPts val="200"/>
              </a:spcBef>
              <a:spcAft>
                <a:spcPts val="200"/>
              </a:spcAft>
              <a:buFont typeface="Signika Negative Light" panose="02010003020600000004" pitchFamily="2" charset="0"/>
              <a:buChar char="–"/>
              <a:defRPr sz="1000" kern="1200">
                <a:solidFill>
                  <a:schemeClr val="tx1"/>
                </a:solidFill>
                <a:latin typeface="+mn-lt"/>
                <a:ea typeface="+mn-ea"/>
                <a:cs typeface="+mn-cs"/>
              </a:defRPr>
            </a:lvl9pPr>
          </a:lstStyle>
          <a:p>
            <a:r>
              <a:rPr lang="en-AU">
                <a:latin typeface="Arial" panose="020B0604020202020204" pitchFamily="34" charset="0"/>
                <a:cs typeface="Arial" panose="020B0604020202020204" pitchFamily="34" charset="0"/>
              </a:rPr>
              <a:t>Source: </a:t>
            </a:r>
            <a:r>
              <a:rPr lang="en-US">
                <a:latin typeface="Arial" panose="020B0604020202020204" pitchFamily="34" charset="0"/>
                <a:cs typeface="Arial" panose="020B0604020202020204" pitchFamily="34" charset="0"/>
              </a:rPr>
              <a:t>Retirement and Retirement Intentions, Australia, Table 6.1 | Australian Bureau of Statistics</a:t>
            </a:r>
          </a:p>
          <a:p>
            <a:r>
              <a:rPr lang="en-US">
                <a:latin typeface="Arial" panose="020B0604020202020204" pitchFamily="34" charset="0"/>
                <a:cs typeface="Arial" panose="020B0604020202020204" pitchFamily="34" charset="0"/>
              </a:rPr>
              <a:t>‘Other’ includes Dividends or interest, Rental property income, Own unincorporated business income, Workers' compensation, Did not know and Other sources</a:t>
            </a:r>
          </a:p>
        </p:txBody>
      </p:sp>
      <p:graphicFrame>
        <p:nvGraphicFramePr>
          <p:cNvPr id="20" name="Chart 19">
            <a:extLst>
              <a:ext uri="{FF2B5EF4-FFF2-40B4-BE49-F238E27FC236}">
                <a16:creationId xmlns:a16="http://schemas.microsoft.com/office/drawing/2014/main" id="{1F0A5D96-2210-962D-E5D0-48888D3B3E39}"/>
              </a:ext>
            </a:extLst>
          </p:cNvPr>
          <p:cNvGraphicFramePr>
            <a:graphicFrameLocks/>
          </p:cNvGraphicFramePr>
          <p:nvPr>
            <p:extLst>
              <p:ext uri="{D42A27DB-BD31-4B8C-83A1-F6EECF244321}">
                <p14:modId xmlns:p14="http://schemas.microsoft.com/office/powerpoint/2010/main" val="743201567"/>
              </p:ext>
            </p:extLst>
          </p:nvPr>
        </p:nvGraphicFramePr>
        <p:xfrm>
          <a:off x="1094884" y="1434164"/>
          <a:ext cx="6066827" cy="4309875"/>
        </p:xfrm>
        <a:graphic>
          <a:graphicData uri="http://schemas.openxmlformats.org/drawingml/2006/chart">
            <c:chart xmlns:c="http://schemas.openxmlformats.org/drawingml/2006/chart" xmlns:r="http://schemas.openxmlformats.org/officeDocument/2006/relationships" r:id="rId2"/>
          </a:graphicData>
        </a:graphic>
      </p:graphicFrame>
      <p:sp>
        <p:nvSpPr>
          <p:cNvPr id="21" name="TextBox 1">
            <a:extLst>
              <a:ext uri="{FF2B5EF4-FFF2-40B4-BE49-F238E27FC236}">
                <a16:creationId xmlns:a16="http://schemas.microsoft.com/office/drawing/2014/main" id="{2825EADA-4731-F542-737B-5F24EFE382DF}"/>
              </a:ext>
            </a:extLst>
          </p:cNvPr>
          <p:cNvSpPr txBox="1"/>
          <p:nvPr/>
        </p:nvSpPr>
        <p:spPr>
          <a:xfrm>
            <a:off x="4461053" y="3802775"/>
            <a:ext cx="2128252" cy="30328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AU" sz="1400" b="1">
                <a:solidFill>
                  <a:srgbClr val="606060"/>
                </a:solidFill>
                <a:latin typeface="Arial" panose="020B0604020202020204"/>
              </a:rPr>
              <a:t>No personal income</a:t>
            </a:r>
          </a:p>
        </p:txBody>
      </p:sp>
      <p:sp>
        <p:nvSpPr>
          <p:cNvPr id="22" name="TextBox 1">
            <a:extLst>
              <a:ext uri="{FF2B5EF4-FFF2-40B4-BE49-F238E27FC236}">
                <a16:creationId xmlns:a16="http://schemas.microsoft.com/office/drawing/2014/main" id="{87CAADDD-5A16-F1EE-1EF6-05DCC22FDC5A}"/>
              </a:ext>
            </a:extLst>
          </p:cNvPr>
          <p:cNvSpPr txBox="1"/>
          <p:nvPr/>
        </p:nvSpPr>
        <p:spPr>
          <a:xfrm>
            <a:off x="4461053" y="3088805"/>
            <a:ext cx="2128252" cy="30328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AU" sz="1400" b="1">
                <a:solidFill>
                  <a:srgbClr val="260046"/>
                </a:solidFill>
                <a:latin typeface="Arial" panose="020B0604020202020204"/>
              </a:rPr>
              <a:t>Superannuation</a:t>
            </a:r>
          </a:p>
        </p:txBody>
      </p:sp>
      <p:sp>
        <p:nvSpPr>
          <p:cNvPr id="23" name="TextBox 1">
            <a:extLst>
              <a:ext uri="{FF2B5EF4-FFF2-40B4-BE49-F238E27FC236}">
                <a16:creationId xmlns:a16="http://schemas.microsoft.com/office/drawing/2014/main" id="{7AC4EC66-FBD2-E2C3-51A6-F39F5624B404}"/>
              </a:ext>
            </a:extLst>
          </p:cNvPr>
          <p:cNvSpPr txBox="1"/>
          <p:nvPr/>
        </p:nvSpPr>
        <p:spPr>
          <a:xfrm>
            <a:off x="4461053" y="2119143"/>
            <a:ext cx="2128252" cy="30328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AU" sz="1400" b="1">
                <a:solidFill>
                  <a:srgbClr val="EA4403"/>
                </a:solidFill>
                <a:latin typeface="Arial" panose="020B0604020202020204"/>
              </a:rPr>
              <a:t>Government pension</a:t>
            </a:r>
          </a:p>
        </p:txBody>
      </p:sp>
      <p:sp>
        <p:nvSpPr>
          <p:cNvPr id="24" name="TextBox 1">
            <a:extLst>
              <a:ext uri="{FF2B5EF4-FFF2-40B4-BE49-F238E27FC236}">
                <a16:creationId xmlns:a16="http://schemas.microsoft.com/office/drawing/2014/main" id="{B186FEED-DE35-EC55-8B08-2FFF9C5573A5}"/>
              </a:ext>
            </a:extLst>
          </p:cNvPr>
          <p:cNvSpPr txBox="1"/>
          <p:nvPr/>
        </p:nvSpPr>
        <p:spPr>
          <a:xfrm>
            <a:off x="4461053" y="4342245"/>
            <a:ext cx="2128252" cy="2828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AU" sz="1400" b="1">
                <a:solidFill>
                  <a:schemeClr val="accent3">
                    <a:lumMod val="50000"/>
                  </a:schemeClr>
                </a:solidFill>
                <a:latin typeface="Arial" panose="020B0604020202020204"/>
              </a:rPr>
              <a:t>Other</a:t>
            </a:r>
          </a:p>
        </p:txBody>
      </p:sp>
      <p:sp>
        <p:nvSpPr>
          <p:cNvPr id="25" name="TextBox 24">
            <a:extLst>
              <a:ext uri="{FF2B5EF4-FFF2-40B4-BE49-F238E27FC236}">
                <a16:creationId xmlns:a16="http://schemas.microsoft.com/office/drawing/2014/main" id="{8BCB67E2-58FA-7730-14F3-3674966961B4}"/>
              </a:ext>
            </a:extLst>
          </p:cNvPr>
          <p:cNvSpPr txBox="1"/>
          <p:nvPr/>
        </p:nvSpPr>
        <p:spPr>
          <a:xfrm>
            <a:off x="7097506" y="2386299"/>
            <a:ext cx="3644288" cy="261610"/>
          </a:xfrm>
          <a:prstGeom prst="rect">
            <a:avLst/>
          </a:prstGeom>
          <a:noFill/>
        </p:spPr>
        <p:txBody>
          <a:bodyPr wrap="square">
            <a:spAutoFit/>
          </a:bodyPr>
          <a:lstStyle/>
          <a:p>
            <a:pPr>
              <a:lnSpc>
                <a:spcPct val="100000"/>
              </a:lnSpc>
              <a:spcBef>
                <a:spcPts val="100"/>
              </a:spcBef>
              <a:spcAft>
                <a:spcPts val="100"/>
              </a:spcAft>
              <a:defRPr/>
            </a:pPr>
            <a:r>
              <a:rPr lang="en-US" sz="1100">
                <a:solidFill>
                  <a:srgbClr val="EA4403"/>
                </a:solidFill>
                <a:latin typeface="Arial" panose="020B0604020202020204"/>
              </a:rPr>
              <a:t>Includes all types of government allowance</a:t>
            </a:r>
          </a:p>
        </p:txBody>
      </p:sp>
      <p:sp>
        <p:nvSpPr>
          <p:cNvPr id="26" name="TextBox 25">
            <a:extLst>
              <a:ext uri="{FF2B5EF4-FFF2-40B4-BE49-F238E27FC236}">
                <a16:creationId xmlns:a16="http://schemas.microsoft.com/office/drawing/2014/main" id="{21A59290-3905-A8FD-3372-39F6DB8BACDD}"/>
              </a:ext>
            </a:extLst>
          </p:cNvPr>
          <p:cNvSpPr txBox="1"/>
          <p:nvPr/>
        </p:nvSpPr>
        <p:spPr>
          <a:xfrm>
            <a:off x="7097506" y="3101125"/>
            <a:ext cx="3778094" cy="261610"/>
          </a:xfrm>
          <a:prstGeom prst="rect">
            <a:avLst/>
          </a:prstGeom>
          <a:noFill/>
        </p:spPr>
        <p:txBody>
          <a:bodyPr wrap="square">
            <a:spAutoFit/>
          </a:bodyPr>
          <a:lstStyle/>
          <a:p>
            <a:pPr>
              <a:lnSpc>
                <a:spcPct val="100000"/>
              </a:lnSpc>
              <a:spcBef>
                <a:spcPts val="100"/>
              </a:spcBef>
              <a:spcAft>
                <a:spcPts val="100"/>
              </a:spcAft>
            </a:pPr>
            <a:r>
              <a:rPr lang="en-US" sz="1100">
                <a:solidFill>
                  <a:srgbClr val="260046"/>
                </a:solidFill>
                <a:latin typeface="Arial" panose="020B0604020202020204"/>
              </a:rPr>
              <a:t>Includes all types of annuities and allocated pensions</a:t>
            </a:r>
            <a:endParaRPr lang="en-AU" sz="1100">
              <a:solidFill>
                <a:srgbClr val="260046"/>
              </a:solidFill>
              <a:latin typeface="Arial" panose="020B0604020202020204"/>
            </a:endParaRPr>
          </a:p>
        </p:txBody>
      </p:sp>
    </p:spTree>
    <p:extLst>
      <p:ext uri="{BB962C8B-B14F-4D97-AF65-F5344CB8AC3E}">
        <p14:creationId xmlns:p14="http://schemas.microsoft.com/office/powerpoint/2010/main" val="1336384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0BC9DC-145F-6DE7-6681-903DEAB96DB0}"/>
            </a:ext>
          </a:extLst>
        </p:cNvPr>
        <p:cNvGrpSpPr/>
        <p:nvPr/>
      </p:nvGrpSpPr>
      <p:grpSpPr>
        <a:xfrm>
          <a:off x="0" y="0"/>
          <a:ext cx="0" cy="0"/>
          <a:chOff x="0" y="0"/>
          <a:chExt cx="0" cy="0"/>
        </a:xfrm>
      </p:grpSpPr>
      <p:sp>
        <p:nvSpPr>
          <p:cNvPr id="59" name="Slide Number Placeholder 2">
            <a:extLst>
              <a:ext uri="{FF2B5EF4-FFF2-40B4-BE49-F238E27FC236}">
                <a16:creationId xmlns:a16="http://schemas.microsoft.com/office/drawing/2014/main" id="{C3EDB3F5-46F7-DA8F-D9D8-21A104DF2452}"/>
              </a:ext>
            </a:extLst>
          </p:cNvPr>
          <p:cNvSpPr txBox="1">
            <a:spLocks/>
          </p:cNvSpPr>
          <p:nvPr/>
        </p:nvSpPr>
        <p:spPr>
          <a:xfrm>
            <a:off x="11024219" y="6369242"/>
            <a:ext cx="222356" cy="138527"/>
          </a:xfrm>
          <a:prstGeom prst="rect">
            <a:avLst/>
          </a:prstGeom>
        </p:spPr>
        <p:txBody>
          <a:bodyPr vert="horz" lIns="0" tIns="0" rIns="0" bIns="0" rtlCol="0" anchor="b" anchorCtr="0">
            <a:noAutofit/>
          </a:bodyPr>
          <a:lstStyle>
            <a:defPPr>
              <a:defRPr lang="en-US"/>
            </a:defPPr>
            <a:lvl1pPr marL="0" indent="0" algn="r" defTabSz="914400" rtl="0" eaLnBrk="1" latinLnBrk="0" hangingPunct="1">
              <a:lnSpc>
                <a:spcPct val="95000"/>
              </a:lnSpc>
              <a:spcBef>
                <a:spcPts val="800"/>
              </a:spcBef>
              <a:spcAft>
                <a:spcPts val="500"/>
              </a:spcAft>
              <a:buFont typeface="Arial" panose="020B0604020202020204" pitchFamily="34" charset="0"/>
              <a:buNone/>
              <a:defRPr sz="1000" kern="1200">
                <a:solidFill>
                  <a:schemeClr val="tx1"/>
                </a:solidFill>
                <a:latin typeface="+mn-lt"/>
                <a:ea typeface="+mn-ea"/>
                <a:cs typeface="+mn-cs"/>
              </a:defRPr>
            </a:lvl1pPr>
            <a:lvl2pPr marL="126000" indent="-126000" algn="l" defTabSz="914400" rtl="0" eaLnBrk="1" latinLnBrk="0" hangingPunct="1">
              <a:lnSpc>
                <a:spcPct val="95000"/>
              </a:lnSpc>
              <a:spcBef>
                <a:spcPts val="500"/>
              </a:spcBef>
              <a:spcAft>
                <a:spcPts val="500"/>
              </a:spcAft>
              <a:buClr>
                <a:schemeClr val="accent1"/>
              </a:buClr>
              <a:buFont typeface="Arial" panose="020B0604020202020204" pitchFamily="34" charset="0"/>
              <a:buChar char="•"/>
              <a:defRPr sz="1500" kern="1200">
                <a:solidFill>
                  <a:schemeClr val="tx1"/>
                </a:solidFill>
                <a:latin typeface="+mn-lt"/>
                <a:ea typeface="+mn-ea"/>
                <a:cs typeface="+mn-cs"/>
              </a:defRPr>
            </a:lvl2pPr>
            <a:lvl3pPr marL="252000" indent="-126000" algn="l" defTabSz="914400" rtl="0" eaLnBrk="1" latinLnBrk="0" hangingPunct="1">
              <a:lnSpc>
                <a:spcPct val="95000"/>
              </a:lnSpc>
              <a:spcBef>
                <a:spcPts val="500"/>
              </a:spcBef>
              <a:spcAft>
                <a:spcPts val="500"/>
              </a:spcAft>
              <a:buClr>
                <a:schemeClr val="tx1"/>
              </a:buClr>
              <a:buFont typeface="Arial" panose="020B0604020202020204" pitchFamily="34" charset="0"/>
              <a:buChar char="­"/>
              <a:defRPr sz="1400" kern="1200">
                <a:solidFill>
                  <a:schemeClr val="tx1"/>
                </a:solidFill>
                <a:latin typeface="+mn-lt"/>
                <a:ea typeface="+mn-ea"/>
                <a:cs typeface="+mn-cs"/>
              </a:defRPr>
            </a:lvl3pPr>
            <a:lvl4pPr marL="360000" indent="-126000" algn="l" defTabSz="914400" rtl="0" eaLnBrk="1" latinLnBrk="0" hangingPunct="1">
              <a:lnSpc>
                <a:spcPct val="95000"/>
              </a:lnSpc>
              <a:spcBef>
                <a:spcPts val="300"/>
              </a:spcBef>
              <a:spcAft>
                <a:spcPts val="300"/>
              </a:spcAft>
              <a:buClr>
                <a:schemeClr val="accent1"/>
              </a:buClr>
              <a:buFont typeface="Arial" panose="020B0604020202020204" pitchFamily="34" charset="0"/>
              <a:buChar char="•"/>
              <a:defRPr lang="en-US" sz="1400" kern="1200" dirty="0" smtClean="0">
                <a:solidFill>
                  <a:schemeClr val="tx1"/>
                </a:solidFill>
                <a:latin typeface="+mn-lt"/>
                <a:ea typeface="+mn-ea"/>
                <a:cs typeface="+mn-cs"/>
              </a:defRPr>
            </a:lvl4pPr>
            <a:lvl5pPr marL="468000" indent="-108000" algn="l" defTabSz="914400" rtl="0" eaLnBrk="1" latinLnBrk="0" hangingPunct="1">
              <a:lnSpc>
                <a:spcPct val="95000"/>
              </a:lnSpc>
              <a:spcBef>
                <a:spcPts val="300"/>
              </a:spcBef>
              <a:spcAft>
                <a:spcPts val="300"/>
              </a:spcAft>
              <a:buClr>
                <a:schemeClr val="tx1"/>
              </a:buClr>
              <a:buFont typeface="Signika Negative Light" panose="02010003020600000004" pitchFamily="2" charset="0"/>
              <a:buChar char="–"/>
              <a:defRPr sz="1200" kern="1200">
                <a:solidFill>
                  <a:schemeClr val="tx1"/>
                </a:solidFill>
                <a:latin typeface="+mn-lt"/>
                <a:ea typeface="+mn-ea"/>
                <a:cs typeface="+mn-cs"/>
              </a:defRPr>
            </a:lvl5pPr>
            <a:lvl6pPr marL="576000" indent="-108000" algn="l" defTabSz="914400" rtl="0" eaLnBrk="1" latinLnBrk="0" hangingPunct="1">
              <a:lnSpc>
                <a:spcPct val="95000"/>
              </a:lnSpc>
              <a:spcBef>
                <a:spcPts val="0"/>
              </a:spcBef>
              <a:spcAft>
                <a:spcPts val="300"/>
              </a:spcAft>
              <a:buFont typeface="Arial" panose="020B0604020202020204" pitchFamily="34" charset="0"/>
              <a:buChar char="•"/>
              <a:defRPr sz="1200" kern="1200" baseline="0">
                <a:solidFill>
                  <a:schemeClr val="tx1"/>
                </a:solidFill>
                <a:latin typeface="+mn-lt"/>
                <a:ea typeface="+mn-ea"/>
                <a:cs typeface="+mn-cs"/>
              </a:defRPr>
            </a:lvl6pPr>
            <a:lvl7pPr marL="0" indent="0" algn="l" defTabSz="914400" rtl="0" eaLnBrk="1" latinLnBrk="0" hangingPunct="1">
              <a:lnSpc>
                <a:spcPct val="95000"/>
              </a:lnSpc>
              <a:spcBef>
                <a:spcPts val="500"/>
              </a:spcBef>
              <a:spcAft>
                <a:spcPts val="300"/>
              </a:spcAft>
              <a:buClr>
                <a:schemeClr val="accent1"/>
              </a:buClr>
              <a:buFont typeface="Arial" panose="020B0604020202020204" pitchFamily="34" charset="0"/>
              <a:buNone/>
              <a:defRPr sz="900" kern="1200">
                <a:solidFill>
                  <a:schemeClr val="tx1"/>
                </a:solidFill>
                <a:latin typeface="+mn-lt"/>
                <a:ea typeface="+mn-ea"/>
                <a:cs typeface="+mn-cs"/>
              </a:defRPr>
            </a:lvl7pPr>
            <a:lvl8pPr marL="72000" indent="-72000" algn="l" defTabSz="914400" rtl="0" eaLnBrk="1" latinLnBrk="0" hangingPunct="1">
              <a:lnSpc>
                <a:spcPct val="95000"/>
              </a:lnSpc>
              <a:spcBef>
                <a:spcPts val="200"/>
              </a:spcBef>
              <a:spcAft>
                <a:spcPts val="200"/>
              </a:spcAft>
              <a:buClr>
                <a:schemeClr val="accent1"/>
              </a:buClr>
              <a:buFont typeface="Arial" panose="020B0604020202020204" pitchFamily="34" charset="0"/>
              <a:buChar char="•"/>
              <a:defRPr sz="900" kern="1200">
                <a:solidFill>
                  <a:schemeClr val="tx1"/>
                </a:solidFill>
                <a:latin typeface="+mn-lt"/>
                <a:ea typeface="+mn-ea"/>
                <a:cs typeface="+mn-cs"/>
              </a:defRPr>
            </a:lvl8pPr>
            <a:lvl9pPr marL="162000" indent="-90000" algn="l" defTabSz="914400" rtl="0" eaLnBrk="1" latinLnBrk="0" hangingPunct="1">
              <a:lnSpc>
                <a:spcPct val="95000"/>
              </a:lnSpc>
              <a:spcBef>
                <a:spcPts val="200"/>
              </a:spcBef>
              <a:spcAft>
                <a:spcPts val="200"/>
              </a:spcAft>
              <a:buFont typeface="Signika Negative Light" panose="02010003020600000004" pitchFamily="2" charset="0"/>
              <a:buChar char="–"/>
              <a:defRPr sz="900" kern="1200">
                <a:solidFill>
                  <a:schemeClr val="tx1"/>
                </a:solidFill>
                <a:latin typeface="+mn-lt"/>
                <a:ea typeface="+mn-ea"/>
                <a:cs typeface="+mn-cs"/>
              </a:defRPr>
            </a:lvl9pPr>
          </a:lstStyle>
          <a:p>
            <a:pPr marL="0" marR="0" lvl="0" indent="0" algn="r" defTabSz="586405" rtl="0" eaLnBrk="1" fontAlgn="auto" latinLnBrk="0" hangingPunct="1">
              <a:lnSpc>
                <a:spcPct val="95000"/>
              </a:lnSpc>
              <a:spcBef>
                <a:spcPts val="513"/>
              </a:spcBef>
              <a:spcAft>
                <a:spcPts val="321"/>
              </a:spcAft>
              <a:buClrTx/>
              <a:buSzTx/>
              <a:buFont typeface="Arial" panose="020B0604020202020204" pitchFamily="34" charset="0"/>
              <a:buNone/>
              <a:tabLst/>
              <a:defRPr/>
            </a:pPr>
            <a:fld id="{8594ED25-1C7F-44B2-B909-0C55F87B54AA}" type="slidenum">
              <a:rPr kumimoji="0" lang="en-AU" sz="800" b="0" i="0" u="none" strike="noStrike" kern="1200" cap="none" spc="0" normalizeH="0" baseline="0" noProof="0">
                <a:ln>
                  <a:noFill/>
                </a:ln>
                <a:solidFill>
                  <a:srgbClr val="2E2E2E"/>
                </a:solidFill>
                <a:effectLst/>
                <a:uLnTx/>
                <a:uFillTx/>
                <a:latin typeface="Arial" panose="020B0604020202020204"/>
                <a:ea typeface="+mn-ea"/>
                <a:cs typeface="+mn-cs"/>
              </a:rPr>
              <a:pPr marL="0" marR="0" lvl="0" indent="0" algn="r" defTabSz="586405" rtl="0" eaLnBrk="1" fontAlgn="auto" latinLnBrk="0" hangingPunct="1">
                <a:lnSpc>
                  <a:spcPct val="95000"/>
                </a:lnSpc>
                <a:spcBef>
                  <a:spcPts val="513"/>
                </a:spcBef>
                <a:spcAft>
                  <a:spcPts val="321"/>
                </a:spcAft>
                <a:buClrTx/>
                <a:buSzTx/>
                <a:buFont typeface="Arial" panose="020B0604020202020204" pitchFamily="34" charset="0"/>
                <a:buNone/>
                <a:tabLst/>
                <a:defRPr/>
              </a:pPr>
              <a:t>5</a:t>
            </a:fld>
            <a:endParaRPr kumimoji="0" lang="en-AU" sz="800" b="0" i="0" u="none" strike="noStrike" kern="1200" cap="none" spc="0" normalizeH="0" baseline="0" noProof="0">
              <a:ln>
                <a:noFill/>
              </a:ln>
              <a:solidFill>
                <a:srgbClr val="2E2E2E"/>
              </a:solidFill>
              <a:effectLst/>
              <a:uLnTx/>
              <a:uFillTx/>
              <a:latin typeface="Arial" panose="020B0604020202020204"/>
              <a:ea typeface="+mn-ea"/>
              <a:cs typeface="+mn-cs"/>
            </a:endParaRPr>
          </a:p>
        </p:txBody>
      </p:sp>
      <p:sp>
        <p:nvSpPr>
          <p:cNvPr id="8" name="Title 5">
            <a:extLst>
              <a:ext uri="{FF2B5EF4-FFF2-40B4-BE49-F238E27FC236}">
                <a16:creationId xmlns:a16="http://schemas.microsoft.com/office/drawing/2014/main" id="{8ACF4044-8A82-2F5C-9B5E-FC899AFC223E}"/>
              </a:ext>
            </a:extLst>
          </p:cNvPr>
          <p:cNvSpPr txBox="1">
            <a:spLocks/>
          </p:cNvSpPr>
          <p:nvPr/>
        </p:nvSpPr>
        <p:spPr>
          <a:xfrm>
            <a:off x="360000" y="365126"/>
            <a:ext cx="10515600" cy="482600"/>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800" kern="120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2800" b="0" i="0" u="none" strike="noStrike" kern="1200" cap="none" spc="0" normalizeH="0" baseline="0" noProof="0">
                <a:ln>
                  <a:noFill/>
                </a:ln>
                <a:solidFill>
                  <a:srgbClr val="260046"/>
                </a:solidFill>
                <a:effectLst/>
                <a:uLnTx/>
                <a:uFillTx/>
                <a:latin typeface="Arial" panose="020B0604020202020204"/>
                <a:ea typeface="+mj-ea"/>
                <a:cs typeface="+mj-cs"/>
              </a:rPr>
              <a:t>People deal with longevity risk through the pension</a:t>
            </a:r>
            <a:endParaRPr kumimoji="0" lang="en-AU" sz="2800" b="0" i="0" u="none" strike="noStrike" kern="1200" cap="none" spc="0" normalizeH="0" baseline="0" noProof="0">
              <a:ln>
                <a:noFill/>
              </a:ln>
              <a:solidFill>
                <a:srgbClr val="260046"/>
              </a:solidFill>
              <a:effectLst/>
              <a:uLnTx/>
              <a:uFillTx/>
              <a:latin typeface="Arial" panose="020B0604020202020204"/>
              <a:ea typeface="+mj-ea"/>
              <a:cs typeface="+mj-cs"/>
            </a:endParaRPr>
          </a:p>
        </p:txBody>
      </p:sp>
      <p:sp>
        <p:nvSpPr>
          <p:cNvPr id="4" name="Text Placeholder 6">
            <a:extLst>
              <a:ext uri="{FF2B5EF4-FFF2-40B4-BE49-F238E27FC236}">
                <a16:creationId xmlns:a16="http://schemas.microsoft.com/office/drawing/2014/main" id="{71E7AA59-7C42-69C1-412D-937CC0D2F6D0}"/>
              </a:ext>
            </a:extLst>
          </p:cNvPr>
          <p:cNvSpPr txBox="1">
            <a:spLocks/>
          </p:cNvSpPr>
          <p:nvPr/>
        </p:nvSpPr>
        <p:spPr>
          <a:xfrm>
            <a:off x="916550" y="6446614"/>
            <a:ext cx="9825244" cy="138527"/>
          </a:xfrm>
          <a:prstGeom prst="rect">
            <a:avLst/>
          </a:prstGeom>
        </p:spPr>
        <p:txBody>
          <a:bodyPr vert="horz" lIns="0" tIns="0" rIns="0" bIns="0" rtlCol="0" anchor="b" anchorCtr="0">
            <a:noAutofit/>
          </a:bodyPr>
          <a:lstStyle>
            <a:lvl1pPr marL="0" indent="0" algn="l" defTabSz="914400" rtl="0" eaLnBrk="1" latinLnBrk="0" hangingPunct="1">
              <a:lnSpc>
                <a:spcPct val="95000"/>
              </a:lnSpc>
              <a:spcBef>
                <a:spcPts val="300"/>
              </a:spcBef>
              <a:spcAft>
                <a:spcPts val="300"/>
              </a:spcAft>
              <a:buFont typeface="Arial" panose="020B0604020202020204" pitchFamily="34" charset="0"/>
              <a:buNone/>
              <a:defRPr sz="1000" kern="1200">
                <a:solidFill>
                  <a:schemeClr val="tx1"/>
                </a:solidFill>
                <a:latin typeface="+mn-lt"/>
                <a:ea typeface="+mn-ea"/>
                <a:cs typeface="+mn-cs"/>
              </a:defRPr>
            </a:lvl1pPr>
            <a:lvl2pPr marL="72000" indent="-72000" algn="l" defTabSz="914400" rtl="0" eaLnBrk="1" latinLnBrk="0" hangingPunct="1">
              <a:lnSpc>
                <a:spcPct val="95000"/>
              </a:lnSpc>
              <a:spcBef>
                <a:spcPts val="300"/>
              </a:spcBef>
              <a:spcAft>
                <a:spcPts val="300"/>
              </a:spcAft>
              <a:buClr>
                <a:schemeClr val="accent1"/>
              </a:buClr>
              <a:buFont typeface="Arial" panose="020B0604020202020204" pitchFamily="34" charset="0"/>
              <a:buChar char="•"/>
              <a:defRPr sz="1000" kern="1200">
                <a:solidFill>
                  <a:schemeClr val="tx1"/>
                </a:solidFill>
                <a:latin typeface="+mn-lt"/>
                <a:ea typeface="+mn-ea"/>
                <a:cs typeface="+mn-cs"/>
              </a:defRPr>
            </a:lvl2pPr>
            <a:lvl3pPr marL="144000" indent="-72000" algn="l" defTabSz="914400" rtl="0" eaLnBrk="1" latinLnBrk="0" hangingPunct="1">
              <a:lnSpc>
                <a:spcPct val="95000"/>
              </a:lnSpc>
              <a:spcBef>
                <a:spcPts val="300"/>
              </a:spcBef>
              <a:spcAft>
                <a:spcPts val="300"/>
              </a:spcAft>
              <a:buClr>
                <a:schemeClr val="tx1"/>
              </a:buClr>
              <a:buFont typeface="Arial" panose="020B0604020202020204" pitchFamily="34" charset="0"/>
              <a:buChar char="­"/>
              <a:defRPr sz="1000" kern="1200">
                <a:solidFill>
                  <a:schemeClr val="tx1"/>
                </a:solidFill>
                <a:latin typeface="+mn-lt"/>
                <a:ea typeface="+mn-ea"/>
                <a:cs typeface="+mn-cs"/>
              </a:defRPr>
            </a:lvl3pPr>
            <a:lvl4pPr marL="360000" indent="-126000" algn="l" defTabSz="914400" rtl="0" eaLnBrk="1" latinLnBrk="0" hangingPunct="1">
              <a:lnSpc>
                <a:spcPct val="95000"/>
              </a:lnSpc>
              <a:spcBef>
                <a:spcPts val="300"/>
              </a:spcBef>
              <a:spcAft>
                <a:spcPts val="300"/>
              </a:spcAft>
              <a:buClr>
                <a:schemeClr val="accent1"/>
              </a:buClr>
              <a:buFont typeface="Arial" panose="020B0604020202020204" pitchFamily="34" charset="0"/>
              <a:buChar char="•"/>
              <a:defRPr lang="en-US" sz="900" kern="1200">
                <a:solidFill>
                  <a:schemeClr val="tx1"/>
                </a:solidFill>
                <a:latin typeface="+mn-lt"/>
                <a:ea typeface="+mn-ea"/>
                <a:cs typeface="+mn-cs"/>
              </a:defRPr>
            </a:lvl4pPr>
            <a:lvl5pPr marL="468000" indent="-108000" algn="l" defTabSz="914400" rtl="0" eaLnBrk="1" latinLnBrk="0" hangingPunct="1">
              <a:lnSpc>
                <a:spcPct val="95000"/>
              </a:lnSpc>
              <a:spcBef>
                <a:spcPts val="300"/>
              </a:spcBef>
              <a:spcAft>
                <a:spcPts val="300"/>
              </a:spcAft>
              <a:buClr>
                <a:schemeClr val="tx1"/>
              </a:buClr>
              <a:buFont typeface="Signika Negative Light" panose="02010003020600000004" pitchFamily="2" charset="0"/>
              <a:buChar char="–"/>
              <a:defRPr sz="900" kern="1200">
                <a:solidFill>
                  <a:schemeClr val="tx1"/>
                </a:solidFill>
                <a:latin typeface="+mn-lt"/>
                <a:ea typeface="+mn-ea"/>
                <a:cs typeface="+mn-cs"/>
              </a:defRPr>
            </a:lvl5pPr>
            <a:lvl6pPr marL="576000" indent="-108000" algn="l" defTabSz="914400" rtl="0" eaLnBrk="1" latinLnBrk="0" hangingPunct="1">
              <a:lnSpc>
                <a:spcPct val="95000"/>
              </a:lnSpc>
              <a:spcBef>
                <a:spcPts val="0"/>
              </a:spcBef>
              <a:spcAft>
                <a:spcPts val="300"/>
              </a:spcAft>
              <a:buFont typeface="Arial" panose="020B0604020202020204" pitchFamily="34" charset="0"/>
              <a:buChar char="•"/>
              <a:defRPr sz="1000" kern="1200" baseline="0">
                <a:solidFill>
                  <a:schemeClr val="tx1"/>
                </a:solidFill>
                <a:latin typeface="+mn-lt"/>
                <a:ea typeface="+mn-ea"/>
                <a:cs typeface="+mn-cs"/>
              </a:defRPr>
            </a:lvl6pPr>
            <a:lvl7pPr marL="0" indent="0" algn="l" defTabSz="914400" rtl="0" eaLnBrk="1" latinLnBrk="0" hangingPunct="1">
              <a:lnSpc>
                <a:spcPct val="95000"/>
              </a:lnSpc>
              <a:spcBef>
                <a:spcPts val="200"/>
              </a:spcBef>
              <a:spcAft>
                <a:spcPts val="200"/>
              </a:spcAft>
              <a:buClr>
                <a:schemeClr val="accent1"/>
              </a:buClr>
              <a:buFont typeface="Arial" panose="020B0604020202020204" pitchFamily="34" charset="0"/>
              <a:buNone/>
              <a:defRPr sz="1000" kern="1200">
                <a:solidFill>
                  <a:schemeClr val="tx1"/>
                </a:solidFill>
                <a:latin typeface="+mn-lt"/>
                <a:ea typeface="+mn-ea"/>
                <a:cs typeface="+mn-cs"/>
              </a:defRPr>
            </a:lvl7pPr>
            <a:lvl8pPr marL="72000" indent="-72000" algn="l" defTabSz="914400" rtl="0" eaLnBrk="1" latinLnBrk="0" hangingPunct="1">
              <a:lnSpc>
                <a:spcPct val="95000"/>
              </a:lnSpc>
              <a:spcBef>
                <a:spcPts val="200"/>
              </a:spcBef>
              <a:spcAft>
                <a:spcPts val="200"/>
              </a:spcAft>
              <a:buClr>
                <a:schemeClr val="accent1"/>
              </a:buClr>
              <a:buFont typeface="Arial" panose="020B0604020202020204" pitchFamily="34" charset="0"/>
              <a:buChar char="•"/>
              <a:defRPr sz="1000" kern="1200">
                <a:solidFill>
                  <a:schemeClr val="tx1"/>
                </a:solidFill>
                <a:latin typeface="+mn-lt"/>
                <a:ea typeface="+mn-ea"/>
                <a:cs typeface="+mn-cs"/>
              </a:defRPr>
            </a:lvl8pPr>
            <a:lvl9pPr marL="162000" indent="-90000" algn="l" defTabSz="914400" rtl="0" eaLnBrk="1" latinLnBrk="0" hangingPunct="1">
              <a:lnSpc>
                <a:spcPct val="95000"/>
              </a:lnSpc>
              <a:spcBef>
                <a:spcPts val="200"/>
              </a:spcBef>
              <a:spcAft>
                <a:spcPts val="200"/>
              </a:spcAft>
              <a:buFont typeface="Signika Negative Light" panose="02010003020600000004" pitchFamily="2" charset="0"/>
              <a:buChar char="–"/>
              <a:defRPr sz="1000" kern="1200">
                <a:solidFill>
                  <a:schemeClr val="tx1"/>
                </a:solidFill>
                <a:latin typeface="+mn-lt"/>
                <a:ea typeface="+mn-ea"/>
                <a:cs typeface="+mn-cs"/>
              </a:defRPr>
            </a:lvl9pPr>
          </a:lstStyle>
          <a:p>
            <a:pPr marL="0" marR="0" lvl="0" indent="0" algn="l" defTabSz="914400" rtl="0" eaLnBrk="1" fontAlgn="auto" latinLnBrk="0" hangingPunct="1">
              <a:lnSpc>
                <a:spcPct val="95000"/>
              </a:lnSpc>
              <a:spcBef>
                <a:spcPts val="300"/>
              </a:spcBef>
              <a:spcAft>
                <a:spcPts val="300"/>
              </a:spcAft>
              <a:buClrTx/>
              <a:buSzTx/>
              <a:buFont typeface="Arial" panose="020B0604020202020204" pitchFamily="34" charset="0"/>
              <a:buNone/>
              <a:tabLst/>
              <a:defRPr/>
            </a:pPr>
            <a:r>
              <a:rPr kumimoji="0" lang="en-AU" sz="10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Source: </a:t>
            </a:r>
            <a:r>
              <a:rPr kumimoji="0" lang="en-US" sz="10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AIHW analysis of Department of Social Services (DSS 2025) Income Support recipients | Australian Institute of Health &amp; Welfare (AIHW)</a:t>
            </a:r>
          </a:p>
        </p:txBody>
      </p:sp>
      <p:graphicFrame>
        <p:nvGraphicFramePr>
          <p:cNvPr id="10" name="Content Placeholder 8">
            <a:extLst>
              <a:ext uri="{FF2B5EF4-FFF2-40B4-BE49-F238E27FC236}">
                <a16:creationId xmlns:a16="http://schemas.microsoft.com/office/drawing/2014/main" id="{24EF0BD7-41EB-D399-1AC9-AD14F1662C1A}"/>
              </a:ext>
            </a:extLst>
          </p:cNvPr>
          <p:cNvGraphicFramePr>
            <a:graphicFrameLocks/>
          </p:cNvGraphicFramePr>
          <p:nvPr>
            <p:extLst>
              <p:ext uri="{D42A27DB-BD31-4B8C-83A1-F6EECF244321}">
                <p14:modId xmlns:p14="http://schemas.microsoft.com/office/powerpoint/2010/main" val="3568080704"/>
              </p:ext>
            </p:extLst>
          </p:nvPr>
        </p:nvGraphicFramePr>
        <p:xfrm>
          <a:off x="1128615" y="1898970"/>
          <a:ext cx="6860353" cy="4172823"/>
        </p:xfrm>
        <a:graphic>
          <a:graphicData uri="http://schemas.openxmlformats.org/drawingml/2006/chart">
            <c:chart xmlns:c="http://schemas.openxmlformats.org/drawingml/2006/chart" xmlns:r="http://schemas.openxmlformats.org/officeDocument/2006/relationships" r:id="rId2"/>
          </a:graphicData>
        </a:graphic>
      </p:graphicFrame>
      <p:sp>
        <p:nvSpPr>
          <p:cNvPr id="11" name="TextBox 10">
            <a:extLst>
              <a:ext uri="{FF2B5EF4-FFF2-40B4-BE49-F238E27FC236}">
                <a16:creationId xmlns:a16="http://schemas.microsoft.com/office/drawing/2014/main" id="{5B887582-BF77-B8DF-13C8-612164E0B57C}"/>
              </a:ext>
            </a:extLst>
          </p:cNvPr>
          <p:cNvSpPr txBox="1"/>
          <p:nvPr/>
        </p:nvSpPr>
        <p:spPr>
          <a:xfrm>
            <a:off x="8872458" y="2195909"/>
            <a:ext cx="2582994" cy="2505581"/>
          </a:xfrm>
          <a:prstGeom prst="rect">
            <a:avLst/>
          </a:prstGeom>
          <a:solidFill>
            <a:schemeClr val="bg1">
              <a:lumMod val="95000"/>
            </a:schemeClr>
          </a:solidFill>
        </p:spPr>
        <p:txBody>
          <a:bodyPr vert="horz" lIns="72000" tIns="72000" rIns="72000" bIns="72000" rtlCol="0" anchor="ctr">
            <a:noAutofit/>
          </a:bodyPr>
          <a:lstStyle>
            <a:defPPr>
              <a:defRPr lang="en-US"/>
            </a:defPPr>
            <a:lvl1pPr>
              <a:defRPr sz="1100" b="0">
                <a:solidFill>
                  <a:srgbClr val="2E2E2E"/>
                </a:solidFill>
                <a:latin typeface="Arial" panose="020B0604020202020204"/>
              </a:defRPr>
            </a:lvl1pPr>
            <a:lvl4pPr>
              <a:spcBef>
                <a:spcPts val="0"/>
              </a:spcBef>
              <a:defRPr sz="1000"/>
            </a:lvl4pPr>
            <a:lvl5pPr>
              <a:spcBef>
                <a:spcPts val="0"/>
              </a:spcBef>
              <a:defRPr sz="1000"/>
            </a:lvl5pPr>
            <a:lvl6pPr>
              <a:defRPr sz="1000"/>
            </a:lvl6pPr>
            <a:lvl7pPr>
              <a:spcBef>
                <a:spcPts val="200"/>
              </a:spcBef>
              <a:spcAft>
                <a:spcPts val="200"/>
              </a:spcAft>
              <a:defRPr sz="1000"/>
            </a:lvl7pPr>
            <a:lvl8pPr>
              <a:defRPr sz="1000"/>
            </a:lvl8pPr>
            <a:lvl9pPr>
              <a:defRPr sz="1000"/>
            </a:lvl9pPr>
          </a:lstStyle>
          <a:p>
            <a:pPr marL="171450" indent="-171450">
              <a:buFont typeface="Arial" panose="020B0604020202020204" pitchFamily="34" charset="0"/>
              <a:buChar char="•"/>
            </a:pPr>
            <a:r>
              <a:rPr lang="en-AU" sz="1300"/>
              <a:t>Age Pension recipients represent 91% of all 65yo+ income support payment recipients in March 2025.</a:t>
            </a:r>
            <a:endParaRPr lang="en-AU" sz="1300">
              <a:cs typeface="Arial"/>
            </a:endParaRPr>
          </a:p>
          <a:p>
            <a:pPr marL="171450" indent="-171450">
              <a:buFont typeface="Arial" panose="020B0604020202020204" pitchFamily="34" charset="0"/>
              <a:buChar char="•"/>
            </a:pPr>
            <a:r>
              <a:rPr lang="en-US" sz="1300"/>
              <a:t>Spending on Australian Government Age and Service Pensions is projected to fall from around 2.3 per cent of GDP in 2022–23 to 2.0 per cent of GDP in 2062–63.  </a:t>
            </a:r>
            <a:r>
              <a:rPr lang="en-US" sz="900"/>
              <a:t>Australian Government, 2023 Intergenerational Report</a:t>
            </a:r>
            <a:endParaRPr lang="en-US" sz="900">
              <a:cs typeface="Arial"/>
            </a:endParaRPr>
          </a:p>
        </p:txBody>
      </p:sp>
      <p:sp>
        <p:nvSpPr>
          <p:cNvPr id="12" name="TextBox 1">
            <a:extLst>
              <a:ext uri="{FF2B5EF4-FFF2-40B4-BE49-F238E27FC236}">
                <a16:creationId xmlns:a16="http://schemas.microsoft.com/office/drawing/2014/main" id="{E83D0BA7-5458-4250-B02C-1C2FCDF53CF7}"/>
              </a:ext>
            </a:extLst>
          </p:cNvPr>
          <p:cNvSpPr txBox="1"/>
          <p:nvPr/>
        </p:nvSpPr>
        <p:spPr>
          <a:xfrm>
            <a:off x="1714315" y="3539946"/>
            <a:ext cx="631669" cy="30328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AU" sz="1400" b="1">
                <a:solidFill>
                  <a:srgbClr val="606060"/>
                </a:solidFill>
                <a:latin typeface="Arial" panose="020B0604020202020204"/>
              </a:rPr>
              <a:t>2015</a:t>
            </a:r>
          </a:p>
        </p:txBody>
      </p:sp>
      <p:sp>
        <p:nvSpPr>
          <p:cNvPr id="13" name="TextBox 1">
            <a:extLst>
              <a:ext uri="{FF2B5EF4-FFF2-40B4-BE49-F238E27FC236}">
                <a16:creationId xmlns:a16="http://schemas.microsoft.com/office/drawing/2014/main" id="{ED34F894-D8C5-7C66-AA3D-DA04FF447FCF}"/>
              </a:ext>
            </a:extLst>
          </p:cNvPr>
          <p:cNvSpPr txBox="1"/>
          <p:nvPr/>
        </p:nvSpPr>
        <p:spPr>
          <a:xfrm>
            <a:off x="1714315" y="4175026"/>
            <a:ext cx="631670" cy="30328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AU" sz="1400" b="1">
                <a:solidFill>
                  <a:srgbClr val="260046"/>
                </a:solidFill>
                <a:latin typeface="Arial" panose="020B0604020202020204"/>
              </a:rPr>
              <a:t>2020</a:t>
            </a:r>
          </a:p>
        </p:txBody>
      </p:sp>
      <p:sp>
        <p:nvSpPr>
          <p:cNvPr id="14" name="TextBox 1">
            <a:extLst>
              <a:ext uri="{FF2B5EF4-FFF2-40B4-BE49-F238E27FC236}">
                <a16:creationId xmlns:a16="http://schemas.microsoft.com/office/drawing/2014/main" id="{FF911B61-5A3E-CF27-C1A8-CCA8513754CD}"/>
              </a:ext>
            </a:extLst>
          </p:cNvPr>
          <p:cNvSpPr txBox="1"/>
          <p:nvPr/>
        </p:nvSpPr>
        <p:spPr>
          <a:xfrm>
            <a:off x="1714315" y="4701490"/>
            <a:ext cx="631669" cy="30328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AU" sz="1400" b="1">
                <a:solidFill>
                  <a:srgbClr val="EA4403"/>
                </a:solidFill>
                <a:latin typeface="Arial" panose="020B0604020202020204"/>
              </a:rPr>
              <a:t>2025</a:t>
            </a:r>
          </a:p>
        </p:txBody>
      </p:sp>
      <p:sp>
        <p:nvSpPr>
          <p:cNvPr id="15" name="Text Placeholder 3">
            <a:extLst>
              <a:ext uri="{FF2B5EF4-FFF2-40B4-BE49-F238E27FC236}">
                <a16:creationId xmlns:a16="http://schemas.microsoft.com/office/drawing/2014/main" id="{E82109A6-6541-C335-7ECF-A04FD5B1300D}"/>
              </a:ext>
            </a:extLst>
          </p:cNvPr>
          <p:cNvSpPr txBox="1">
            <a:spLocks/>
          </p:cNvSpPr>
          <p:nvPr/>
        </p:nvSpPr>
        <p:spPr>
          <a:xfrm>
            <a:off x="296311" y="1065104"/>
            <a:ext cx="11623090" cy="616489"/>
          </a:xfrm>
          <a:prstGeom prst="rect">
            <a:avLst/>
          </a:prstGeom>
        </p:spPr>
        <p:txBody>
          <a:bodyPr/>
          <a:lstStyle>
            <a:lvl1pPr marL="0" indent="0" algn="l" defTabSz="914400" rtl="0" eaLnBrk="1" latinLnBrk="0" hangingPunct="1">
              <a:lnSpc>
                <a:spcPct val="95000"/>
              </a:lnSpc>
              <a:spcBef>
                <a:spcPts val="800"/>
              </a:spcBef>
              <a:spcAft>
                <a:spcPts val="500"/>
              </a:spcAft>
              <a:buFont typeface="Arial" panose="020B0604020202020204" pitchFamily="34" charset="0"/>
              <a:buNone/>
              <a:defRPr sz="1500" kern="1200">
                <a:solidFill>
                  <a:schemeClr val="tx1"/>
                </a:solidFill>
                <a:latin typeface="+mn-lt"/>
                <a:ea typeface="+mn-ea"/>
                <a:cs typeface="+mn-cs"/>
              </a:defRPr>
            </a:lvl1pPr>
            <a:lvl2pPr marL="126000" indent="-126000" algn="l" defTabSz="914400" rtl="0" eaLnBrk="1" latinLnBrk="0" hangingPunct="1">
              <a:lnSpc>
                <a:spcPct val="95000"/>
              </a:lnSpc>
              <a:spcBef>
                <a:spcPts val="500"/>
              </a:spcBef>
              <a:spcAft>
                <a:spcPts val="500"/>
              </a:spcAft>
              <a:buClr>
                <a:schemeClr val="accent1"/>
              </a:buClr>
              <a:buFont typeface="Arial" panose="020B0604020202020204" pitchFamily="34" charset="0"/>
              <a:buChar char="•"/>
              <a:defRPr sz="1500" kern="1200">
                <a:solidFill>
                  <a:schemeClr val="tx1"/>
                </a:solidFill>
                <a:latin typeface="+mn-lt"/>
                <a:ea typeface="+mn-ea"/>
                <a:cs typeface="+mn-cs"/>
              </a:defRPr>
            </a:lvl2pPr>
            <a:lvl3pPr marL="252000" indent="-126000" algn="l" defTabSz="914400" rtl="0" eaLnBrk="1" latinLnBrk="0" hangingPunct="1">
              <a:lnSpc>
                <a:spcPct val="95000"/>
              </a:lnSpc>
              <a:spcBef>
                <a:spcPts val="500"/>
              </a:spcBef>
              <a:spcAft>
                <a:spcPts val="500"/>
              </a:spcAft>
              <a:buClr>
                <a:schemeClr val="tx1"/>
              </a:buClr>
              <a:buFont typeface="Arial" panose="020B0604020202020204" pitchFamily="34" charset="0"/>
              <a:buChar char="­"/>
              <a:defRPr sz="1400" kern="1200">
                <a:solidFill>
                  <a:schemeClr val="tx1"/>
                </a:solidFill>
                <a:latin typeface="+mn-lt"/>
                <a:ea typeface="+mn-ea"/>
                <a:cs typeface="+mn-cs"/>
              </a:defRPr>
            </a:lvl3pPr>
            <a:lvl4pPr marL="360000" indent="-126000" algn="l" defTabSz="914400" rtl="0" eaLnBrk="1" latinLnBrk="0" hangingPunct="1">
              <a:lnSpc>
                <a:spcPct val="95000"/>
              </a:lnSpc>
              <a:spcBef>
                <a:spcPts val="0"/>
              </a:spcBef>
              <a:spcAft>
                <a:spcPts val="300"/>
              </a:spcAft>
              <a:buClr>
                <a:schemeClr val="accent1"/>
              </a:buClr>
              <a:buFont typeface="Arial" panose="020B0604020202020204" pitchFamily="34" charset="0"/>
              <a:buChar char="•"/>
              <a:defRPr lang="en-US" sz="1000" kern="1200" dirty="0" smtClean="0">
                <a:solidFill>
                  <a:schemeClr val="tx1"/>
                </a:solidFill>
                <a:latin typeface="+mn-lt"/>
                <a:ea typeface="+mn-ea"/>
                <a:cs typeface="+mn-cs"/>
              </a:defRPr>
            </a:lvl4pPr>
            <a:lvl5pPr marL="468000" indent="-108000" algn="l" defTabSz="914400" rtl="0" eaLnBrk="1" latinLnBrk="0" hangingPunct="1">
              <a:lnSpc>
                <a:spcPct val="95000"/>
              </a:lnSpc>
              <a:spcBef>
                <a:spcPts val="0"/>
              </a:spcBef>
              <a:spcAft>
                <a:spcPts val="300"/>
              </a:spcAft>
              <a:buClr>
                <a:schemeClr val="tx1"/>
              </a:buClr>
              <a:buFont typeface="Signika Negative Light" panose="02010003020600000004" pitchFamily="2" charset="0"/>
              <a:buChar char="–"/>
              <a:defRPr sz="1000" kern="1200">
                <a:solidFill>
                  <a:schemeClr val="tx1"/>
                </a:solidFill>
                <a:latin typeface="+mn-lt"/>
                <a:ea typeface="+mn-ea"/>
                <a:cs typeface="+mn-cs"/>
              </a:defRPr>
            </a:lvl5pPr>
            <a:lvl6pPr marL="576000" indent="-108000" algn="l" defTabSz="914400" rtl="0" eaLnBrk="1" latinLnBrk="0" hangingPunct="1">
              <a:lnSpc>
                <a:spcPct val="95000"/>
              </a:lnSpc>
              <a:spcBef>
                <a:spcPts val="0"/>
              </a:spcBef>
              <a:spcAft>
                <a:spcPts val="300"/>
              </a:spcAft>
              <a:buFont typeface="Arial" panose="020B0604020202020204" pitchFamily="34" charset="0"/>
              <a:buChar char="•"/>
              <a:defRPr sz="1000" kern="1200" baseline="0">
                <a:solidFill>
                  <a:schemeClr val="tx1"/>
                </a:solidFill>
                <a:latin typeface="+mn-lt"/>
                <a:ea typeface="+mn-ea"/>
                <a:cs typeface="+mn-cs"/>
              </a:defRPr>
            </a:lvl6pPr>
            <a:lvl7pPr marL="0" indent="0" algn="l" defTabSz="914400" rtl="0" eaLnBrk="1" latinLnBrk="0" hangingPunct="1">
              <a:lnSpc>
                <a:spcPct val="95000"/>
              </a:lnSpc>
              <a:spcBef>
                <a:spcPts val="200"/>
              </a:spcBef>
              <a:spcAft>
                <a:spcPts val="200"/>
              </a:spcAft>
              <a:buClr>
                <a:schemeClr val="accent1"/>
              </a:buClr>
              <a:buFont typeface="Arial" panose="020B0604020202020204" pitchFamily="34" charset="0"/>
              <a:buNone/>
              <a:defRPr sz="1000" kern="1200">
                <a:solidFill>
                  <a:schemeClr val="tx1"/>
                </a:solidFill>
                <a:latin typeface="+mn-lt"/>
                <a:ea typeface="+mn-ea"/>
                <a:cs typeface="+mn-cs"/>
              </a:defRPr>
            </a:lvl7pPr>
            <a:lvl8pPr marL="72000" indent="-72000" algn="l" defTabSz="914400" rtl="0" eaLnBrk="1" latinLnBrk="0" hangingPunct="1">
              <a:lnSpc>
                <a:spcPct val="95000"/>
              </a:lnSpc>
              <a:spcBef>
                <a:spcPts val="200"/>
              </a:spcBef>
              <a:spcAft>
                <a:spcPts val="200"/>
              </a:spcAft>
              <a:buClr>
                <a:schemeClr val="accent1"/>
              </a:buClr>
              <a:buFont typeface="Arial" panose="020B0604020202020204" pitchFamily="34" charset="0"/>
              <a:buChar char="•"/>
              <a:defRPr sz="1000" kern="1200">
                <a:solidFill>
                  <a:schemeClr val="tx1"/>
                </a:solidFill>
                <a:latin typeface="+mn-lt"/>
                <a:ea typeface="+mn-ea"/>
                <a:cs typeface="+mn-cs"/>
              </a:defRPr>
            </a:lvl8pPr>
            <a:lvl9pPr marL="162000" indent="-90000" algn="l" defTabSz="914400" rtl="0" eaLnBrk="1" latinLnBrk="0" hangingPunct="1">
              <a:lnSpc>
                <a:spcPct val="95000"/>
              </a:lnSpc>
              <a:spcBef>
                <a:spcPts val="200"/>
              </a:spcBef>
              <a:spcAft>
                <a:spcPts val="200"/>
              </a:spcAft>
              <a:buFont typeface="Signika Negative Light" panose="02010003020600000004" pitchFamily="2" charset="0"/>
              <a:buChar char="–"/>
              <a:defRPr sz="1000" kern="1200">
                <a:solidFill>
                  <a:schemeClr val="tx1"/>
                </a:solidFill>
                <a:latin typeface="+mn-lt"/>
                <a:ea typeface="+mn-ea"/>
                <a:cs typeface="+mn-cs"/>
              </a:defRPr>
            </a:lvl9pPr>
          </a:lstStyle>
          <a:p>
            <a:pPr marL="285750" indent="-285750" defTabSz="879475">
              <a:spcBef>
                <a:spcPts val="200"/>
              </a:spcBef>
              <a:spcAft>
                <a:spcPts val="200"/>
              </a:spcAft>
              <a:buFont typeface="Arial" panose="020B0604020202020204" pitchFamily="34" charset="0"/>
              <a:buChar char="•"/>
            </a:pPr>
            <a:r>
              <a:rPr lang="en-AU" sz="1700">
                <a:solidFill>
                  <a:srgbClr val="EA4403"/>
                </a:solidFill>
                <a:latin typeface="Arial" panose="020B0604020202020204"/>
              </a:rPr>
              <a:t>The proportion of people aged 65-</a:t>
            </a:r>
            <a:r>
              <a:rPr lang="en-US" sz="1700">
                <a:solidFill>
                  <a:srgbClr val="EA4403"/>
                </a:solidFill>
                <a:latin typeface="Arial" panose="020B0604020202020204"/>
              </a:rPr>
              <a:t>69</a:t>
            </a:r>
            <a:r>
              <a:rPr lang="en-AU" sz="1700">
                <a:solidFill>
                  <a:srgbClr val="EA4403"/>
                </a:solidFill>
                <a:latin typeface="Arial" panose="020B0604020202020204"/>
              </a:rPr>
              <a:t> years receiving the Age Pension has fallen</a:t>
            </a:r>
            <a:r>
              <a:rPr lang="en-US" sz="1700">
                <a:solidFill>
                  <a:srgbClr val="EA4403"/>
                </a:solidFill>
                <a:latin typeface="Arial" panose="020B0604020202020204"/>
              </a:rPr>
              <a:t> dramatically</a:t>
            </a:r>
          </a:p>
          <a:p>
            <a:pPr marL="285750" indent="-285750" defTabSz="879475">
              <a:spcBef>
                <a:spcPts val="200"/>
              </a:spcBef>
              <a:spcAft>
                <a:spcPts val="200"/>
              </a:spcAft>
              <a:buFont typeface="Arial" panose="020B0604020202020204" pitchFamily="34" charset="0"/>
              <a:buChar char="•"/>
            </a:pPr>
            <a:r>
              <a:rPr lang="en-US" sz="1700">
                <a:solidFill>
                  <a:srgbClr val="EA4403"/>
                </a:solidFill>
                <a:latin typeface="Arial" panose="020B0604020202020204"/>
              </a:rPr>
              <a:t>The proportion receiving the Age Pension aged 85+ has risen</a:t>
            </a:r>
          </a:p>
        </p:txBody>
      </p:sp>
    </p:spTree>
    <p:extLst>
      <p:ext uri="{BB962C8B-B14F-4D97-AF65-F5344CB8AC3E}">
        <p14:creationId xmlns:p14="http://schemas.microsoft.com/office/powerpoint/2010/main" val="11428541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260046"/>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AusSuperPPT250122">
    <a:dk1>
      <a:srgbClr val="2E2E2E"/>
    </a:dk1>
    <a:lt1>
      <a:srgbClr val="FFFFFF"/>
    </a:lt1>
    <a:dk2>
      <a:srgbClr val="260046"/>
    </a:dk2>
    <a:lt2>
      <a:srgbClr val="DFE1DF"/>
    </a:lt2>
    <a:accent1>
      <a:srgbClr val="EA4403"/>
    </a:accent1>
    <a:accent2>
      <a:srgbClr val="260046"/>
    </a:accent2>
    <a:accent3>
      <a:srgbClr val="EDE1B5"/>
    </a:accent3>
    <a:accent4>
      <a:srgbClr val="606060"/>
    </a:accent4>
    <a:accent5>
      <a:srgbClr val="FFE100"/>
    </a:accent5>
    <a:accent6>
      <a:srgbClr val="F06C5A"/>
    </a:accent6>
    <a:hlink>
      <a:srgbClr val="260046"/>
    </a:hlink>
    <a:folHlink>
      <a:srgbClr val="F06C5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AusSuperPPT250122">
    <a:dk1>
      <a:srgbClr val="2E2E2E"/>
    </a:dk1>
    <a:lt1>
      <a:srgbClr val="FFFFFF"/>
    </a:lt1>
    <a:dk2>
      <a:srgbClr val="260046"/>
    </a:dk2>
    <a:lt2>
      <a:srgbClr val="DFE1DF"/>
    </a:lt2>
    <a:accent1>
      <a:srgbClr val="EA4403"/>
    </a:accent1>
    <a:accent2>
      <a:srgbClr val="260046"/>
    </a:accent2>
    <a:accent3>
      <a:srgbClr val="EDE1B5"/>
    </a:accent3>
    <a:accent4>
      <a:srgbClr val="606060"/>
    </a:accent4>
    <a:accent5>
      <a:srgbClr val="FFE100"/>
    </a:accent5>
    <a:accent6>
      <a:srgbClr val="F06C5A"/>
    </a:accent6>
    <a:hlink>
      <a:srgbClr val="260046"/>
    </a:hlink>
    <a:folHlink>
      <a:srgbClr val="F06C5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AusSuperPPT250122">
    <a:dk1>
      <a:srgbClr val="2E2E2E"/>
    </a:dk1>
    <a:lt1>
      <a:srgbClr val="FFFFFF"/>
    </a:lt1>
    <a:dk2>
      <a:srgbClr val="260046"/>
    </a:dk2>
    <a:lt2>
      <a:srgbClr val="DFE1DF"/>
    </a:lt2>
    <a:accent1>
      <a:srgbClr val="EA4403"/>
    </a:accent1>
    <a:accent2>
      <a:srgbClr val="260046"/>
    </a:accent2>
    <a:accent3>
      <a:srgbClr val="EDE1B5"/>
    </a:accent3>
    <a:accent4>
      <a:srgbClr val="606060"/>
    </a:accent4>
    <a:accent5>
      <a:srgbClr val="FFE100"/>
    </a:accent5>
    <a:accent6>
      <a:srgbClr val="F06C5A"/>
    </a:accent6>
    <a:hlink>
      <a:srgbClr val="260046"/>
    </a:hlink>
    <a:folHlink>
      <a:srgbClr val="F06C5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AusSuperPPT250122">
    <a:dk1>
      <a:srgbClr val="2E2E2E"/>
    </a:dk1>
    <a:lt1>
      <a:srgbClr val="FFFFFF"/>
    </a:lt1>
    <a:dk2>
      <a:srgbClr val="260046"/>
    </a:dk2>
    <a:lt2>
      <a:srgbClr val="DFE1DF"/>
    </a:lt2>
    <a:accent1>
      <a:srgbClr val="EA4403"/>
    </a:accent1>
    <a:accent2>
      <a:srgbClr val="260046"/>
    </a:accent2>
    <a:accent3>
      <a:srgbClr val="EDE1B5"/>
    </a:accent3>
    <a:accent4>
      <a:srgbClr val="606060"/>
    </a:accent4>
    <a:accent5>
      <a:srgbClr val="FFE100"/>
    </a:accent5>
    <a:accent6>
      <a:srgbClr val="F06C5A"/>
    </a:accent6>
    <a:hlink>
      <a:srgbClr val="260046"/>
    </a:hlink>
    <a:folHlink>
      <a:srgbClr val="F06C5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haredContentType xmlns="Microsoft.SharePoint.Taxonomy.ContentTypeSync" SourceId="80d739ea-1962-432e-8e5f-e9e593ab3ebf" ContentTypeId="0x0101006B4EE86AC840A447AD639D2EC8B67575" PreviousValue="false"/>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TaxCatchAll xmlns="2e38548d-c34f-4b92-b5e4-1a6d88eeb1ff">
      <Value>2</Value>
      <Value>3</Value>
    </TaxCatchAll>
    <lcf76f155ced4ddcb4097134ff3c332f xmlns="6a7af010-9160-4615-88c9-7efec69061a3">
      <Terms xmlns="http://schemas.microsoft.com/office/infopath/2007/PartnerControls"/>
    </lcf76f155ced4ddcb4097134ff3c332f>
    <_dlc_DocId xmlns="499442d8-4ee2-4bf9-ad54-33510e80b9b9">GOV119-787640104-5903</_dlc_DocId>
    <_dlc_DocIdUrl xmlns="499442d8-4ee2-4bf9-ad54-33510e80b9b9">
      <Url>https://australiansuper.sharepoint.com/teams/ChiefExecutiveOffice/_layouts/15/DocIdRedir.aspx?ID=GOV119-787640104-5903</Url>
      <Description>GOV119-787640104-5903</Description>
    </_dlc_DocIdUrl>
    <SharedWithUsers xmlns="499442d8-4ee2-4bf9-ad54-33510e80b9b9">
      <UserInfo>
        <DisplayName>Maria Kermanidis</DisplayName>
        <AccountId>80</AccountId>
        <AccountType/>
      </UserInfo>
      <UserInfo>
        <DisplayName>Carolin Aigner</DisplayName>
        <AccountId>318</AccountId>
        <AccountType/>
      </UserInfo>
      <UserInfo>
        <DisplayName>Alex Castle</DisplayName>
        <AccountId>83</AccountId>
        <AccountType/>
      </UserInfo>
    </SharedWithUsers>
    <lca99c2c0d8844599b3e3c2706e00ee6 xmlns="2e38548d-c34f-4b92-b5e4-1a6d88eeb1ff">
      <Terms xmlns="http://schemas.microsoft.com/office/infopath/2007/PartnerControls"/>
    </lca99c2c0d8844599b3e3c2706e00ee6>
    <aa66db92c7514af2a49f0c4108bd4947 xmlns="2e38548d-c34f-4b92-b5e4-1a6d88eeb1ff">
      <Terms xmlns="http://schemas.microsoft.com/office/infopath/2007/PartnerControls">
        <TermInfo xmlns="http://schemas.microsoft.com/office/infopath/2007/PartnerControls">
          <TermName xmlns="http://schemas.microsoft.com/office/infopath/2007/PartnerControls">Draft</TermName>
          <TermId xmlns="http://schemas.microsoft.com/office/infopath/2007/PartnerControls">383b51e0-c072-468e-973a-6bd9488373f5</TermId>
        </TermInfo>
      </Terms>
    </aa66db92c7514af2a49f0c4108bd4947>
    <LegacyPath xmlns="2e38548d-c34f-4b92-b5e4-1a6d88eeb1ff" xsi:nil="true"/>
    <nd2a8c263c194d46a027552b75d7b984 xmlns="2e38548d-c34f-4b92-b5e4-1a6d88eeb1ff">
      <Terms xmlns="http://schemas.microsoft.com/office/infopath/2007/PartnerControls">
        <TermInfo xmlns="http://schemas.microsoft.com/office/infopath/2007/PartnerControls">
          <TermName xmlns="http://schemas.microsoft.com/office/infopath/2007/PartnerControls">TO BE CLASSIFIED</TermName>
          <TermId xmlns="http://schemas.microsoft.com/office/infopath/2007/PartnerControls">74a203e1-8c99-408b-99ed-e3ecd8a528f5</TermId>
        </TermInfo>
      </Terms>
    </nd2a8c263c194d46a027552b75d7b984>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5.xml><?xml version="1.0" encoding="utf-8"?>
<ct:contentTypeSchema xmlns:ct="http://schemas.microsoft.com/office/2006/metadata/contentType" xmlns:ma="http://schemas.microsoft.com/office/2006/metadata/properties/metaAttributes" ct:_="" ma:_="" ma:contentTypeName="AS Word Document" ma:contentTypeID="0x0101006B4EE86AC840A447AD639D2EC8B67575003376CC65BC9CC44EAA416A4C0AC73AF100BA5805539BDCFD49AD8599C00A55BE30" ma:contentTypeVersion="19" ma:contentTypeDescription="Generic Word document with AS branded header and footer." ma:contentTypeScope="" ma:versionID="ed544d1ef1dcc1e2c87d924d8b87f306">
  <xsd:schema xmlns:xsd="http://www.w3.org/2001/XMLSchema" xmlns:xs="http://www.w3.org/2001/XMLSchema" xmlns:p="http://schemas.microsoft.com/office/2006/metadata/properties" xmlns:ns1="http://schemas.microsoft.com/sharepoint/v3" xmlns:ns2="2e38548d-c34f-4b92-b5e4-1a6d88eeb1ff" xmlns:ns3="499442d8-4ee2-4bf9-ad54-33510e80b9b9" xmlns:ns4="6a7af010-9160-4615-88c9-7efec69061a3" targetNamespace="http://schemas.microsoft.com/office/2006/metadata/properties" ma:root="true" ma:fieldsID="d7200da678ad365e02332d6a9c896aeb" ns1:_="" ns2:_="" ns3:_="" ns4:_="">
    <xsd:import namespace="http://schemas.microsoft.com/sharepoint/v3"/>
    <xsd:import namespace="2e38548d-c34f-4b92-b5e4-1a6d88eeb1ff"/>
    <xsd:import namespace="499442d8-4ee2-4bf9-ad54-33510e80b9b9"/>
    <xsd:import namespace="6a7af010-9160-4615-88c9-7efec69061a3"/>
    <xsd:element name="properties">
      <xsd:complexType>
        <xsd:sequence>
          <xsd:element name="documentManagement">
            <xsd:complexType>
              <xsd:all>
                <xsd:element ref="ns2:lca99c2c0d8844599b3e3c2706e00ee6" minOccurs="0"/>
                <xsd:element ref="ns2:TaxCatchAll" minOccurs="0"/>
                <xsd:element ref="ns2:TaxCatchAllLabel" minOccurs="0"/>
                <xsd:element ref="ns2:nd2a8c263c194d46a027552b75d7b984" minOccurs="0"/>
                <xsd:element ref="ns2:aa66db92c7514af2a49f0c4108bd4947" minOccurs="0"/>
                <xsd:element ref="ns2:LegacyPath" minOccurs="0"/>
                <xsd:element ref="ns3:_dlc_DocId" minOccurs="0"/>
                <xsd:element ref="ns3:_dlc_DocIdUrl" minOccurs="0"/>
                <xsd:element ref="ns3:_dlc_DocIdPersistId" minOccurs="0"/>
                <xsd:element ref="ns4:MediaServiceMetadata" minOccurs="0"/>
                <xsd:element ref="ns4:MediaServiceFastMetadata" minOccurs="0"/>
                <xsd:element ref="ns4:MediaServiceAutoKeyPoints" minOccurs="0"/>
                <xsd:element ref="ns4:MediaServiceKeyPoints" minOccurs="0"/>
                <xsd:element ref="ns3:SharedWithUsers" minOccurs="0"/>
                <xsd:element ref="ns3:SharedWithDetails" minOccurs="0"/>
                <xsd:element ref="ns4:MediaServiceSearchProperties" minOccurs="0"/>
                <xsd:element ref="ns4:MediaServiceObjectDetectorVersions" minOccurs="0"/>
                <xsd:element ref="ns4:lcf76f155ced4ddcb4097134ff3c332f" minOccurs="0"/>
                <xsd:element ref="ns4:MediaServiceDateTaken" minOccurs="0"/>
                <xsd:element ref="ns4:MediaServiceOCR" minOccurs="0"/>
                <xsd:element ref="ns4:MediaServiceGenerationTime" minOccurs="0"/>
                <xsd:element ref="ns4:MediaServiceEventHashCode" minOccurs="0"/>
                <xsd:element ref="ns4:MediaServiceLocation" minOccurs="0"/>
                <xsd:element ref="ns1:_ip_UnifiedCompliancePolicyProperties" minOccurs="0"/>
                <xsd:element ref="ns1:_ip_UnifiedCompliancePolicyUIAction"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35" nillable="true" ma:displayName="Unified Compliance Policy Properties" ma:hidden="true" ma:internalName="_ip_UnifiedCompliancePolicyProperties">
      <xsd:simpleType>
        <xsd:restriction base="dms:Note"/>
      </xsd:simpleType>
    </xsd:element>
    <xsd:element name="_ip_UnifiedCompliancePolicyUIAction" ma:index="3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e38548d-c34f-4b92-b5e4-1a6d88eeb1ff" elementFormDefault="qualified">
    <xsd:import namespace="http://schemas.microsoft.com/office/2006/documentManagement/types"/>
    <xsd:import namespace="http://schemas.microsoft.com/office/infopath/2007/PartnerControls"/>
    <xsd:element name="lca99c2c0d8844599b3e3c2706e00ee6" ma:index="8" nillable="true" ma:taxonomy="true" ma:internalName="lca99c2c0d8844599b3e3c2706e00ee6" ma:taxonomyFieldName="DocType" ma:displayName="DocType" ma:default="" ma:fieldId="{5ca99c2c-0d88-4459-9b3e-3c2706e00ee6}" ma:sspId="80d739ea-1962-432e-8e5f-e9e593ab3ebf" ma:termSetId="23452b0a-42a8-4d35-8198-a66e5f5ee39f"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d1f582a8-b6e9-46db-a46a-3000a5fd4af1}" ma:internalName="TaxCatchAll" ma:showField="CatchAllData" ma:web="499442d8-4ee2-4bf9-ad54-33510e80b9b9">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d1f582a8-b6e9-46db-a46a-3000a5fd4af1}" ma:internalName="TaxCatchAllLabel" ma:readOnly="true" ma:showField="CatchAllDataLabel" ma:web="499442d8-4ee2-4bf9-ad54-33510e80b9b9">
      <xsd:complexType>
        <xsd:complexContent>
          <xsd:extension base="dms:MultiChoiceLookup">
            <xsd:sequence>
              <xsd:element name="Value" type="dms:Lookup" maxOccurs="unbounded" minOccurs="0" nillable="true"/>
            </xsd:sequence>
          </xsd:extension>
        </xsd:complexContent>
      </xsd:complexType>
    </xsd:element>
    <xsd:element name="nd2a8c263c194d46a027552b75d7b984" ma:index="12" nillable="true" ma:taxonomy="true" ma:internalName="nd2a8c263c194d46a027552b75d7b984" ma:taxonomyFieldName="KeyTerms" ma:displayName="KeyTerms" ma:default="3;#TO BE CLASSIFIED|74a203e1-8c99-408b-99ed-e3ecd8a528f5" ma:fieldId="{7d2a8c26-3c19-4d46-a027-552b75d7b984}" ma:taxonomyMulti="true" ma:sspId="80d739ea-1962-432e-8e5f-e9e593ab3ebf" ma:termSetId="c165ba8e-e56c-417e-831e-313113d63bb2" ma:anchorId="00000000-0000-0000-0000-000000000000" ma:open="false" ma:isKeyword="false">
      <xsd:complexType>
        <xsd:sequence>
          <xsd:element ref="pc:Terms" minOccurs="0" maxOccurs="1"/>
        </xsd:sequence>
      </xsd:complexType>
    </xsd:element>
    <xsd:element name="aa66db92c7514af2a49f0c4108bd4947" ma:index="14" nillable="true" ma:taxonomy="true" ma:internalName="aa66db92c7514af2a49f0c4108bd4947" ma:taxonomyFieldName="DocStatus" ma:displayName="DocStatus" ma:default="2;#Draft|383b51e0-c072-468e-973a-6bd9488373f5" ma:fieldId="{aa66db92-c751-4af2-a49f-0c4108bd4947}" ma:sspId="80d739ea-1962-432e-8e5f-e9e593ab3ebf" ma:termSetId="37136851-8146-4f46-a488-0acd8775eb10" ma:anchorId="00000000-0000-0000-0000-000000000000" ma:open="false" ma:isKeyword="false">
      <xsd:complexType>
        <xsd:sequence>
          <xsd:element ref="pc:Terms" minOccurs="0" maxOccurs="1"/>
        </xsd:sequence>
      </xsd:complexType>
    </xsd:element>
    <xsd:element name="LegacyPath" ma:index="16" nillable="true" ma:displayName="LegacyPath" ma:description="This signifies the source location of the file from shared drive. Request not consume until approved by Ben Clemson" ma:internalName="LegacyPath">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99442d8-4ee2-4bf9-ad54-33510e80b9b9" elementFormDefault="qualified">
    <xsd:import namespace="http://schemas.microsoft.com/office/2006/documentManagement/types"/>
    <xsd:import namespace="http://schemas.microsoft.com/office/infopath/2007/PartnerControls"/>
    <xsd:element name="_dlc_DocId" ma:index="17" nillable="true" ma:displayName="Document ID Value" ma:description="The value of the document ID assigned to this item." ma:indexed="true" ma:internalName="_dlc_DocId" ma:readOnly="true">
      <xsd:simpleType>
        <xsd:restriction base="dms:Text"/>
      </xsd:simpleType>
    </xsd:element>
    <xsd:element name="_dlc_DocIdUrl" ma:index="1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9" nillable="true" ma:displayName="Persist ID" ma:description="Keep ID on add." ma:hidden="true" ma:internalName="_dlc_DocIdPersistId" ma:readOnly="true">
      <xsd:simpleType>
        <xsd:restriction base="dms:Boolean"/>
      </xsd:simpleType>
    </xsd:element>
    <xsd:element name="SharedWithUsers" ma:index="2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a7af010-9160-4615-88c9-7efec69061a3" elementFormDefault="qualified">
    <xsd:import namespace="http://schemas.microsoft.com/office/2006/documentManagement/types"/>
    <xsd:import namespace="http://schemas.microsoft.com/office/infopath/2007/PartnerControls"/>
    <xsd:element name="MediaServiceMetadata" ma:index="20" nillable="true" ma:displayName="MediaServiceMetadata" ma:hidden="true" ma:internalName="MediaServiceMetadata" ma:readOnly="true">
      <xsd:simpleType>
        <xsd:restriction base="dms:Note"/>
      </xsd:simpleType>
    </xsd:element>
    <xsd:element name="MediaServiceFastMetadata" ma:index="21" nillable="true" ma:displayName="MediaServiceFastMetadata" ma:hidden="true" ma:internalName="MediaServiceFastMetadata" ma:readOnly="true">
      <xsd:simpleType>
        <xsd:restriction base="dms:Note"/>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ObjectDetectorVersions" ma:index="27" nillable="true" ma:displayName="MediaServiceObjectDetectorVersions" ma:hidden="true" ma:indexed="true" ma:internalName="MediaServiceObjectDetectorVersions" ma:readOnly="true">
      <xsd:simpleType>
        <xsd:restriction base="dms:Text"/>
      </xsd:simpleType>
    </xsd:element>
    <xsd:element name="lcf76f155ced4ddcb4097134ff3c332f" ma:index="29" nillable="true" ma:taxonomy="true" ma:internalName="lcf76f155ced4ddcb4097134ff3c332f" ma:taxonomyFieldName="MediaServiceImageTags" ma:displayName="Image Tags" ma:readOnly="false" ma:fieldId="{5cf76f15-5ced-4ddc-b409-7134ff3c332f}" ma:taxonomyMulti="true" ma:sspId="80d739ea-1962-432e-8e5f-e9e593ab3ebf" ma:termSetId="09814cd3-568e-fe90-9814-8d621ff8fb84" ma:anchorId="fba54fb3-c3e1-fe81-a776-ca4b69148c4d" ma:open="true" ma:isKeyword="false">
      <xsd:complexType>
        <xsd:sequence>
          <xsd:element ref="pc:Terms" minOccurs="0" maxOccurs="1"/>
        </xsd:sequence>
      </xsd:complexType>
    </xsd:element>
    <xsd:element name="MediaServiceDateTaken" ma:index="30" nillable="true" ma:displayName="MediaServiceDateTaken" ma:hidden="true" ma:indexed="true" ma:internalName="MediaServiceDateTaken" ma:readOnly="true">
      <xsd:simpleType>
        <xsd:restriction base="dms:Text"/>
      </xsd:simpleType>
    </xsd:element>
    <xsd:element name="MediaServiceOCR" ma:index="31" nillable="true" ma:displayName="Extracted Text" ma:internalName="MediaServiceOCR" ma:readOnly="true">
      <xsd:simpleType>
        <xsd:restriction base="dms:Note">
          <xsd:maxLength value="255"/>
        </xsd:restriction>
      </xsd:simpleType>
    </xsd:element>
    <xsd:element name="MediaServiceGenerationTime" ma:index="32" nillable="true" ma:displayName="MediaServiceGenerationTime" ma:hidden="true" ma:internalName="MediaServiceGenerationTime" ma:readOnly="true">
      <xsd:simpleType>
        <xsd:restriction base="dms:Text"/>
      </xsd:simpleType>
    </xsd:element>
    <xsd:element name="MediaServiceEventHashCode" ma:index="33" nillable="true" ma:displayName="MediaServiceEventHashCode" ma:hidden="true" ma:internalName="MediaServiceEventHashCode" ma:readOnly="true">
      <xsd:simpleType>
        <xsd:restriction base="dms:Text"/>
      </xsd:simpleType>
    </xsd:element>
    <xsd:element name="MediaServiceLocation" ma:index="34" nillable="true" ma:displayName="Location" ma:indexed="true" ma:internalName="MediaServiceLocation" ma:readOnly="true">
      <xsd:simpleType>
        <xsd:restriction base="dms:Text"/>
      </xsd:simpleType>
    </xsd:element>
    <xsd:element name="MediaLengthInSeconds" ma:index="37"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B59C6F2-2809-46A4-AFCF-A1474029A778}">
  <ds:schemaRefs>
    <ds:schemaRef ds:uri="Microsoft.SharePoint.Taxonomy.ContentTypeSync"/>
  </ds:schemaRefs>
</ds:datastoreItem>
</file>

<file path=customXml/itemProps2.xml><?xml version="1.0" encoding="utf-8"?>
<ds:datastoreItem xmlns:ds="http://schemas.openxmlformats.org/officeDocument/2006/customXml" ds:itemID="{40796FA2-959A-44A4-AC31-D2948776F35E}">
  <ds:schemaRefs>
    <ds:schemaRef ds:uri="http://schemas.microsoft.com/sharepoint/v3"/>
    <ds:schemaRef ds:uri="http://schemas.microsoft.com/office/2006/metadata/properties"/>
    <ds:schemaRef ds:uri="http://schemas.microsoft.com/office/infopath/2007/PartnerControls"/>
    <ds:schemaRef ds:uri="http://schemas.openxmlformats.org/package/2006/metadata/core-properties"/>
    <ds:schemaRef ds:uri="http://purl.org/dc/elements/1.1/"/>
    <ds:schemaRef ds:uri="http://www.w3.org/XML/1998/namespace"/>
    <ds:schemaRef ds:uri="http://schemas.microsoft.com/office/2006/documentManagement/types"/>
    <ds:schemaRef ds:uri="http://purl.org/dc/terms/"/>
    <ds:schemaRef ds:uri="5e1834ae-18fc-47ac-aa0f-a7f5e395a556"/>
    <ds:schemaRef ds:uri="2e38548d-c34f-4b92-b5e4-1a6d88eeb1ff"/>
    <ds:schemaRef ds:uri="67262098-6971-444d-83a3-f1536c7da479"/>
    <ds:schemaRef ds:uri="http://purl.org/dc/dcmitype/"/>
    <ds:schemaRef ds:uri="6a7af010-9160-4615-88c9-7efec69061a3"/>
    <ds:schemaRef ds:uri="499442d8-4ee2-4bf9-ad54-33510e80b9b9"/>
  </ds:schemaRefs>
</ds:datastoreItem>
</file>

<file path=customXml/itemProps3.xml><?xml version="1.0" encoding="utf-8"?>
<ds:datastoreItem xmlns:ds="http://schemas.openxmlformats.org/officeDocument/2006/customXml" ds:itemID="{B8D1B9CF-00FB-483E-9A8A-690704265D57}">
  <ds:schemaRefs>
    <ds:schemaRef ds:uri="http://schemas.microsoft.com/sharepoint/v3/contenttype/forms"/>
  </ds:schemaRefs>
</ds:datastoreItem>
</file>

<file path=customXml/itemProps4.xml><?xml version="1.0" encoding="utf-8"?>
<ds:datastoreItem xmlns:ds="http://schemas.openxmlformats.org/officeDocument/2006/customXml" ds:itemID="{A5AEA53C-60D5-40C3-B35C-3D3AB51508DA}">
  <ds:schemaRefs>
    <ds:schemaRef ds:uri="http://schemas.microsoft.com/sharepoint/events"/>
    <ds:schemaRef ds:uri="http://www.w3.org/2000/xmlns/"/>
  </ds:schemaRefs>
</ds:datastoreItem>
</file>

<file path=customXml/itemProps5.xml><?xml version="1.0" encoding="utf-8"?>
<ds:datastoreItem xmlns:ds="http://schemas.openxmlformats.org/officeDocument/2006/customXml" ds:itemID="{F78AA561-9D42-4E5E-B34D-736B7258463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e38548d-c34f-4b92-b5e4-1a6d88eeb1ff"/>
    <ds:schemaRef ds:uri="499442d8-4ee2-4bf9-ad54-33510e80b9b9"/>
    <ds:schemaRef ds:uri="6a7af010-9160-4615-88c9-7efec69061a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5e716faf-1e7d-4a5b-95e3-d997bb133f5e}" enabled="1" method="Standard" siteId="{2e2e956a-b164-4b2b-904b-0be8fefb4b4b}" removed="0"/>
</clbl:labelList>
</file>

<file path=docProps/app.xml><?xml version="1.0" encoding="utf-8"?>
<Properties xmlns="http://schemas.openxmlformats.org/officeDocument/2006/extended-properties" xmlns:vt="http://schemas.openxmlformats.org/officeDocument/2006/docPropsVTypes">
  <Template>AS Brand PPT template_16x9 FA_ 0524</Template>
  <TotalTime>3</TotalTime>
  <Words>600</Words>
  <Application>Microsoft Office PowerPoint</Application>
  <PresentationFormat>Widescreen</PresentationFormat>
  <Paragraphs>57</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Signika Negative Light</vt:lpstr>
      <vt:lpstr>Office Theme</vt:lpstr>
      <vt:lpstr>PowerPoint Presentation</vt:lpstr>
      <vt:lpstr>PowerPoint Presentation</vt:lpstr>
      <vt:lpstr>PowerPoint Presentation</vt:lpstr>
      <vt:lpstr>PowerPoint Presentation</vt:lpstr>
      <vt:lpstr>PowerPoint Presentation</vt:lpstr>
    </vt:vector>
  </TitlesOfParts>
  <Company>Australian Super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 Strong</dc:creator>
  <cp:lastModifiedBy>Sam Broder</cp:lastModifiedBy>
  <cp:revision>3</cp:revision>
  <dcterms:created xsi:type="dcterms:W3CDTF">2025-11-04T21:27:39Z</dcterms:created>
  <dcterms:modified xsi:type="dcterms:W3CDTF">2026-02-09T02:55:52Z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MSIP_Label_5e716faf-1e7d-4a5b-95e3-d997bb133f5e_Enabled">
    <vt:lpwstr>true</vt:lpwstr>
  </property>
  <property fmtid="{D5CDD505-2E9C-101B-9397-08002B2CF9AE}" pid="4" name="MSIP_Label_5e716faf-1e7d-4a5b-95e3-d997bb133f5e_SetDate">
    <vt:lpwstr>2024-05-24T05:23:58Z</vt:lpwstr>
  </property>
  <property fmtid="{D5CDD505-2E9C-101B-9397-08002B2CF9AE}" pid="5" name="MSIP_Label_5e716faf-1e7d-4a5b-95e3-d997bb133f5e_Method">
    <vt:lpwstr>Standard</vt:lpwstr>
  </property>
  <property fmtid="{D5CDD505-2E9C-101B-9397-08002B2CF9AE}" pid="6" name="MSIP_Label_5e716faf-1e7d-4a5b-95e3-d997bb133f5e_Name">
    <vt:lpwstr>Internal</vt:lpwstr>
  </property>
  <property fmtid="{D5CDD505-2E9C-101B-9397-08002B2CF9AE}" pid="7" name="MSIP_Label_5e716faf-1e7d-4a5b-95e3-d997bb133f5e_SiteId">
    <vt:lpwstr>2e2e956a-b164-4b2b-904b-0be8fefb4b4b</vt:lpwstr>
  </property>
  <property fmtid="{D5CDD505-2E9C-101B-9397-08002B2CF9AE}" pid="8" name="MSIP_Label_5e716faf-1e7d-4a5b-95e3-d997bb133f5e_ActionId">
    <vt:lpwstr>865b93aa-be7c-449a-b513-0b84c9fe5f55</vt:lpwstr>
  </property>
  <property fmtid="{D5CDD505-2E9C-101B-9397-08002B2CF9AE}" pid="9" name="MSIP_Label_5e716faf-1e7d-4a5b-95e3-d997bb133f5e_ContentBits">
    <vt:lpwstr>0</vt:lpwstr>
  </property>
  <property fmtid="{D5CDD505-2E9C-101B-9397-08002B2CF9AE}" pid="10" name="KeyTerms">
    <vt:lpwstr>3;#TO BE CLASSIFIED|74a203e1-8c99-408b-99ed-e3ecd8a528f5</vt:lpwstr>
  </property>
  <property fmtid="{D5CDD505-2E9C-101B-9397-08002B2CF9AE}" pid="11" name="lca99c2c0d8844599b3e3c2706e00ee6">
    <vt:lpwstr/>
  </property>
  <property fmtid="{D5CDD505-2E9C-101B-9397-08002B2CF9AE}" pid="12" name="DocStatus">
    <vt:lpwstr>2;#Draft|383b51e0-c072-468e-973a-6bd9488373f5</vt:lpwstr>
  </property>
  <property fmtid="{D5CDD505-2E9C-101B-9397-08002B2CF9AE}" pid="13" name="DocType">
    <vt:lpwstr/>
  </property>
  <property fmtid="{D5CDD505-2E9C-101B-9397-08002B2CF9AE}" pid="14" name="TaxCatchAll">
    <vt:lpwstr>2;#Draft|383b51e0-c072-468e-973a-6bd9488373f5;#1;#TO BE CLASSIFIED|74a203e1-8c99-408b-99ed-e3ecd8a528f5</vt:lpwstr>
  </property>
  <property fmtid="{D5CDD505-2E9C-101B-9397-08002B2CF9AE}" pid="15" name="aa66db92c7514af2a49f0c4108bd4947">
    <vt:lpwstr>Draft|383b51e0-c072-468e-973a-6bd9488373f5</vt:lpwstr>
  </property>
  <property fmtid="{D5CDD505-2E9C-101B-9397-08002B2CF9AE}" pid="16" name="nd2a8c263c194d46a027552b75d7b984">
    <vt:lpwstr>TO BE CLASSIFIED|74a203e1-8c99-408b-99ed-e3ecd8a528f5</vt:lpwstr>
  </property>
  <property fmtid="{D5CDD505-2E9C-101B-9397-08002B2CF9AE}" pid="17" name="_dlc_DocIdItemGuid">
    <vt:lpwstr>1b7251a5-ea80-4346-a752-0f92659818bd</vt:lpwstr>
  </property>
  <property fmtid="{D5CDD505-2E9C-101B-9397-08002B2CF9AE}" pid="18" name="ContentTypeId">
    <vt:lpwstr>0x0101006B4EE86AC840A447AD639D2EC8B67575003376CC65BC9CC44EAA416A4C0AC73AF100BA5805539BDCFD49AD8599C00A55BE30</vt:lpwstr>
  </property>
</Properties>
</file>